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CA83-AFE0-40D6-AABB-3BDAED65300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5E23-82D5-429E-BB09-F50C97F72C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Instructions for Cell Cycle Foldable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Coloring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3528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Color the G1, S, and G2 sections of the circle (on the inside)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LIGHT BLUE</a:t>
            </a:r>
            <a:endParaRPr lang="en-US" b="1" u="sng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Color the phases of mitosis in the circle (on the inside)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endParaRPr lang="en-US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ell cycle foldablt step 7.jpg"/>
          <p:cNvPicPr>
            <a:picLocks noChangeAspect="1"/>
          </p:cNvPicPr>
          <p:nvPr/>
        </p:nvPicPr>
        <p:blipFill>
          <a:blip r:embed="rId2" cstate="print"/>
          <a:srcRect l="20833" t="10000" r="17500" b="5556"/>
          <a:stretch>
            <a:fillRect/>
          </a:stretch>
        </p:blipFill>
        <p:spPr>
          <a:xfrm>
            <a:off x="3791952" y="1447800"/>
            <a:ext cx="4971047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Coloring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Color the G1, S, and G2 tabs (outside and inside)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LIGHT BLUE</a:t>
            </a:r>
            <a:endParaRPr lang="en-US" b="1" u="sng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Color the phases of mitosis tabs (outside and inside)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endParaRPr lang="en-US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ell cycle foldable step 8.jpg"/>
          <p:cNvPicPr>
            <a:picLocks noChangeAspect="1"/>
          </p:cNvPicPr>
          <p:nvPr/>
        </p:nvPicPr>
        <p:blipFill>
          <a:blip r:embed="rId2" cstate="print"/>
          <a:srcRect l="18333" r="25833"/>
          <a:stretch>
            <a:fillRect/>
          </a:stretch>
        </p:blipFill>
        <p:spPr>
          <a:xfrm>
            <a:off x="4876800" y="1447800"/>
            <a:ext cx="3777827" cy="5074693"/>
          </a:xfrm>
          <a:prstGeom prst="rect">
            <a:avLst/>
          </a:prstGeom>
        </p:spPr>
      </p:pic>
      <p:pic>
        <p:nvPicPr>
          <p:cNvPr id="6" name="Picture 5" descr="cell cycle foldable step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038600"/>
            <a:ext cx="4064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814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Chromosomes –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PURPLE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Cytoplasm –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Cell Membrane –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Nuclear Membrane - </a:t>
            </a:r>
            <a:r>
              <a:rPr lang="en-US" b="1" dirty="0" smtClean="0">
                <a:solidFill>
                  <a:srgbClr val="00B050"/>
                </a:solidFill>
              </a:rPr>
              <a:t>GREEN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cell cycle foldable step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51300" y="1968500"/>
            <a:ext cx="5384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IMPORTANT!!!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b="1" i="1" dirty="0" smtClean="0">
                <a:solidFill>
                  <a:schemeClr val="bg1"/>
                </a:solidFill>
              </a:rPr>
              <a:t>Use your Cell Cycle Notes </a:t>
            </a:r>
            <a:r>
              <a:rPr lang="en-US" sz="5400" b="1" i="1" dirty="0" smtClean="0">
                <a:solidFill>
                  <a:schemeClr val="bg1"/>
                </a:solidFill>
              </a:rPr>
              <a:t>from </a:t>
            </a:r>
            <a:r>
              <a:rPr lang="en-US" sz="5400" b="1" i="1" dirty="0" smtClean="0">
                <a:solidFill>
                  <a:schemeClr val="bg1"/>
                </a:solidFill>
              </a:rPr>
              <a:t>to help you!!!</a:t>
            </a:r>
            <a:endParaRPr lang="en-US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Folding and Cutting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3434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paper should already be folded and cut </a:t>
            </a:r>
            <a:r>
              <a:rPr lang="en-US" dirty="0" smtClean="0">
                <a:solidFill>
                  <a:schemeClr val="bg1"/>
                </a:solidFill>
              </a:rPr>
              <a:t>this way.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Your </a:t>
            </a:r>
            <a:r>
              <a:rPr lang="en-US" dirty="0" smtClean="0">
                <a:solidFill>
                  <a:schemeClr val="bg1"/>
                </a:solidFill>
              </a:rPr>
              <a:t>foldable should look like the picture to the right</a:t>
            </a:r>
          </a:p>
        </p:txBody>
      </p:sp>
      <p:pic>
        <p:nvPicPr>
          <p:cNvPr id="4" name="Picture 3" descr="cell cycle foldable step 1.jpg"/>
          <p:cNvPicPr>
            <a:picLocks noChangeAspect="1"/>
          </p:cNvPicPr>
          <p:nvPr/>
        </p:nvPicPr>
        <p:blipFill>
          <a:blip r:embed="rId2" cstate="print"/>
          <a:srcRect l="19167" r="30833"/>
          <a:stretch>
            <a:fillRect/>
          </a:stretch>
        </p:blipFill>
        <p:spPr>
          <a:xfrm>
            <a:off x="4800600" y="1257300"/>
            <a:ext cx="37338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Labeling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57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the TOP tab on the RIGHT side, label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G</a:t>
            </a:r>
            <a:r>
              <a:rPr lang="en-US" b="1" u="sng" baseline="-25000" dirty="0" smtClean="0">
                <a:solidFill>
                  <a:srgbClr val="FF0000"/>
                </a:solidFill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</a:rPr>
              <a:t> Phase </a:t>
            </a:r>
            <a:r>
              <a:rPr lang="en-US" dirty="0" smtClean="0">
                <a:solidFill>
                  <a:schemeClr val="bg1"/>
                </a:solidFill>
              </a:rPr>
              <a:t>at the top of the tab (like a title)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Label the tab below it (2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tab on the RIGHT side) </a:t>
            </a:r>
            <a:r>
              <a:rPr lang="en-US" b="1" u="sng" dirty="0" smtClean="0">
                <a:solidFill>
                  <a:srgbClr val="FF0000"/>
                </a:solidFill>
              </a:rPr>
              <a:t>S Phase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Label the tab below it (3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tab on the RIGHT side) </a:t>
            </a:r>
            <a:r>
              <a:rPr lang="en-US" b="1" u="sng" dirty="0" smtClean="0">
                <a:solidFill>
                  <a:srgbClr val="FF0000"/>
                </a:solidFill>
              </a:rPr>
              <a:t>G</a:t>
            </a:r>
            <a:r>
              <a:rPr lang="en-US" b="1" u="sng" baseline="-25000" dirty="0">
                <a:solidFill>
                  <a:srgbClr val="FF0000"/>
                </a:solidFill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</a:rPr>
              <a:t> Phase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Label the LAST tab on the RIGHT side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PROPHASE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ell cycle foldable step 2.jpg"/>
          <p:cNvPicPr>
            <a:picLocks noChangeAspect="1"/>
          </p:cNvPicPr>
          <p:nvPr/>
        </p:nvPicPr>
        <p:blipFill>
          <a:blip r:embed="rId2" cstate="print"/>
          <a:srcRect l="10000" r="32500"/>
          <a:stretch>
            <a:fillRect/>
          </a:stretch>
        </p:blipFill>
        <p:spPr>
          <a:xfrm>
            <a:off x="4996180" y="1219200"/>
            <a:ext cx="414782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Labeling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267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the BOTTOM tab on the LEFT side, label </a:t>
            </a:r>
            <a:r>
              <a:rPr lang="en-US" b="1" u="sng" dirty="0" err="1" smtClean="0">
                <a:solidFill>
                  <a:srgbClr val="FF0000"/>
                </a:solidFill>
              </a:rPr>
              <a:t>METAPHASE</a:t>
            </a:r>
            <a:r>
              <a:rPr lang="en-US" dirty="0" err="1" smtClean="0">
                <a:solidFill>
                  <a:schemeClr val="bg1"/>
                </a:solidFill>
              </a:rPr>
              <a:t>at</a:t>
            </a:r>
            <a:r>
              <a:rPr lang="en-US" dirty="0" smtClean="0">
                <a:solidFill>
                  <a:schemeClr val="bg1"/>
                </a:solidFill>
              </a:rPr>
              <a:t> the top of the tab (like a title)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Label the tab above it (3</a:t>
            </a:r>
            <a:r>
              <a:rPr lang="en-US" baseline="30000" dirty="0">
                <a:solidFill>
                  <a:schemeClr val="bg1"/>
                </a:solidFill>
              </a:rPr>
              <a:t>r</a:t>
            </a:r>
            <a:r>
              <a:rPr lang="en-US" baseline="30000" dirty="0" smtClean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 tab on the LEFT side)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ANAPHASE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Label the tab above it (2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tab on the LEFT side) </a:t>
            </a:r>
            <a:r>
              <a:rPr lang="en-US" b="1" u="sng" dirty="0" smtClean="0">
                <a:solidFill>
                  <a:srgbClr val="FF0000"/>
                </a:solidFill>
              </a:rPr>
              <a:t>TELOPHASE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Label the TOP tab on the LEFT side </a:t>
            </a:r>
            <a:r>
              <a:rPr lang="en-US" b="1" u="sng" dirty="0" smtClean="0">
                <a:solidFill>
                  <a:srgbClr val="FF0000"/>
                </a:solidFill>
              </a:rPr>
              <a:t>CYTOKINESIS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ell cycle foldable step 3.jpg"/>
          <p:cNvPicPr>
            <a:picLocks noChangeAspect="1"/>
          </p:cNvPicPr>
          <p:nvPr/>
        </p:nvPicPr>
        <p:blipFill>
          <a:blip r:embed="rId2" cstate="print"/>
          <a:srcRect l="20000" r="24167"/>
          <a:stretch>
            <a:fillRect/>
          </a:stretch>
        </p:blipFill>
        <p:spPr>
          <a:xfrm>
            <a:off x="4724400" y="1219200"/>
            <a:ext cx="4197773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Labeling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276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Label steps of the Cell Cycle in the circle on the inside of the foldable (as shown in this picture)</a:t>
            </a:r>
            <a:endParaRPr lang="en-US" b="1" u="sng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ell cycle foldable step 4.jpg"/>
          <p:cNvPicPr>
            <a:picLocks noChangeAspect="1"/>
          </p:cNvPicPr>
          <p:nvPr/>
        </p:nvPicPr>
        <p:blipFill>
          <a:blip r:embed="rId2" cstate="print"/>
          <a:srcRect l="10833" r="24167"/>
          <a:stretch>
            <a:fillRect/>
          </a:stretch>
        </p:blipFill>
        <p:spPr>
          <a:xfrm>
            <a:off x="3810000" y="1230923"/>
            <a:ext cx="4876800" cy="562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Drawing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0480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Draw a picture of what the cell looks like in each phase of the Cell Cycle on the outside of the tabs (under the titles you wrote earlier)</a:t>
            </a:r>
            <a:endParaRPr lang="en-US" b="1" u="sng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ell cycle foldable step 5.jpg"/>
          <p:cNvPicPr>
            <a:picLocks noChangeAspect="1"/>
          </p:cNvPicPr>
          <p:nvPr/>
        </p:nvPicPr>
        <p:blipFill>
          <a:blip r:embed="rId2" cstate="print"/>
          <a:srcRect l="22500" r="25833"/>
          <a:stretch>
            <a:fillRect/>
          </a:stretch>
        </p:blipFill>
        <p:spPr>
          <a:xfrm>
            <a:off x="4267200" y="1216742"/>
            <a:ext cx="3886200" cy="564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Labeling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the inside of the tabs on the RIGHT side, write a brief description of what happens during those phases</a:t>
            </a:r>
            <a:endParaRPr lang="en-US" b="1" u="sng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ell cycle foldable step 6.jpg"/>
          <p:cNvPicPr>
            <a:picLocks noChangeAspect="1"/>
          </p:cNvPicPr>
          <p:nvPr/>
        </p:nvPicPr>
        <p:blipFill>
          <a:blip r:embed="rId2" cstate="print"/>
          <a:srcRect l="30833" r="31667" b="5556"/>
          <a:stretch>
            <a:fillRect/>
          </a:stretch>
        </p:blipFill>
        <p:spPr>
          <a:xfrm>
            <a:off x="5638800" y="237067"/>
            <a:ext cx="3505200" cy="6620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Labeling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the inside of the tabs on the LEFT side, write a brief description of what happens during those phases</a:t>
            </a:r>
            <a:endParaRPr lang="en-US" b="1" u="sng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ell cycle step 7.jpg"/>
          <p:cNvPicPr>
            <a:picLocks noChangeAspect="1"/>
          </p:cNvPicPr>
          <p:nvPr/>
        </p:nvPicPr>
        <p:blipFill>
          <a:blip r:embed="rId2" cstate="print"/>
          <a:srcRect l="27500" r="43333" b="7778"/>
          <a:stretch>
            <a:fillRect/>
          </a:stretch>
        </p:blipFill>
        <p:spPr>
          <a:xfrm>
            <a:off x="6096000" y="152400"/>
            <a:ext cx="2819400" cy="668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339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Instructions for Cell Cycle Foldable</vt:lpstr>
      <vt:lpstr>IMPORTANT!!!</vt:lpstr>
      <vt:lpstr>Folding and Cutting</vt:lpstr>
      <vt:lpstr>Labeling</vt:lpstr>
      <vt:lpstr>Labeling</vt:lpstr>
      <vt:lpstr>Labeling</vt:lpstr>
      <vt:lpstr>Drawing</vt:lpstr>
      <vt:lpstr>Labeling</vt:lpstr>
      <vt:lpstr>Labeling</vt:lpstr>
      <vt:lpstr>Coloring</vt:lpstr>
      <vt:lpstr>Coloring</vt:lpstr>
      <vt:lpstr>Coloring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Cell Cycle Foldable</dc:title>
  <dc:creator>rlcrotts</dc:creator>
  <cp:lastModifiedBy>Ayo Mateola</cp:lastModifiedBy>
  <cp:revision>3</cp:revision>
  <dcterms:created xsi:type="dcterms:W3CDTF">2013-02-27T22:03:27Z</dcterms:created>
  <dcterms:modified xsi:type="dcterms:W3CDTF">2016-10-26T10:42:25Z</dcterms:modified>
</cp:coreProperties>
</file>