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7772400" cy="10058400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4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179831" y="2249423"/>
            <a:ext cx="7412736" cy="5559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79831" y="2249423"/>
            <a:ext cx="7416165" cy="5562600"/>
          </a:xfrm>
          <a:custGeom>
            <a:avLst/>
            <a:gdLst/>
            <a:ahLst/>
            <a:cxnLst/>
            <a:rect l="l" t="t" r="r" b="b"/>
            <a:pathLst>
              <a:path w="7416165" h="5562600" extrusionOk="0">
                <a:moveTo>
                  <a:pt x="0" y="0"/>
                </a:moveTo>
                <a:lnTo>
                  <a:pt x="7415784" y="0"/>
                </a:lnTo>
                <a:lnTo>
                  <a:pt x="7415784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Mateola, Adefunmilayo</dc:creator>
  <cp:lastModifiedBy>Mateola, Adefunmilayo</cp:lastModifiedBy>
  <cp:revision>1</cp:revision>
  <dcterms:modified xsi:type="dcterms:W3CDTF">2018-12-14T14:51:08Z</dcterms:modified>
</cp:coreProperties>
</file>