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Roboto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136999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1776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06520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74668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4917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6552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2536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4114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5855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4994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2158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2384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4447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6056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26077" y="357800"/>
            <a:ext cx="2808000" cy="953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6000"/>
            </a:lvl1pPr>
            <a:lvl2pPr lvl="1">
              <a:spcBef>
                <a:spcPts val="0"/>
              </a:spcBef>
              <a:buSzPct val="100000"/>
              <a:defRPr sz="6000"/>
            </a:lvl2pPr>
            <a:lvl3pPr lvl="2">
              <a:spcBef>
                <a:spcPts val="0"/>
              </a:spcBef>
              <a:buSzPct val="100000"/>
              <a:defRPr sz="6000"/>
            </a:lvl3pPr>
            <a:lvl4pPr lvl="3">
              <a:spcBef>
                <a:spcPts val="0"/>
              </a:spcBef>
              <a:buSzPct val="100000"/>
              <a:defRPr sz="6000"/>
            </a:lvl4pPr>
            <a:lvl5pPr lvl="4">
              <a:spcBef>
                <a:spcPts val="0"/>
              </a:spcBef>
              <a:buSzPct val="100000"/>
              <a:defRPr sz="6000"/>
            </a:lvl5pPr>
            <a:lvl6pPr lvl="5">
              <a:spcBef>
                <a:spcPts val="0"/>
              </a:spcBef>
              <a:buSzPct val="100000"/>
              <a:defRPr sz="6000"/>
            </a:lvl6pPr>
            <a:lvl7pPr lvl="6">
              <a:spcBef>
                <a:spcPts val="0"/>
              </a:spcBef>
              <a:buSzPct val="100000"/>
              <a:defRPr sz="6000"/>
            </a:lvl7pPr>
            <a:lvl8pPr lvl="7">
              <a:spcBef>
                <a:spcPts val="0"/>
              </a:spcBef>
              <a:buSzPct val="100000"/>
              <a:defRPr sz="6000"/>
            </a:lvl8pPr>
            <a:lvl9pPr lvl="8">
              <a:spcBef>
                <a:spcPts val="0"/>
              </a:spcBef>
              <a:buSzPct val="100000"/>
              <a:defRPr sz="60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79466"/>
            <a:ext cx="4045200" cy="12350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XMc15dA-vw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f2bObJGFk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pj0emEGShQ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/>
              <a:t>    </a:t>
            </a:r>
            <a:r>
              <a:rPr lang="en">
                <a:solidFill>
                  <a:srgbClr val="000000"/>
                </a:solidFill>
              </a:rPr>
              <a:t>Immunity</a:t>
            </a:r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0449" y="1017525"/>
            <a:ext cx="4877074" cy="342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Two Types of Immunity: Passive Immunity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Passive immunity is acquired while a fetus and during breastfeeding. The mother passes some of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her immunity to the child. It is </a:t>
            </a:r>
            <a:r>
              <a:rPr lang="en" sz="24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only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temporary</a:t>
            </a: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1375" y="2433300"/>
            <a:ext cx="1806800" cy="2479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Vaccines explained: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 descr="Watch the full-length episode at http://video.pbs.org/video/2365322027/?Utm_source=youtube&amp;utm_medium=pbsofficial&amp;utm_campaign=nova_covefullprogram (US Only) Vaccines work with our immune system to keep us from getting sick.  For a full list of credits, visit our website: http://to.pbs.org/1y6EMUK" title="NOVA | Immunity and Vaccines Explained | PBS">
            <a:hlinkClick r:id="rId3"/>
          </p:cNvPr>
          <p:cNvSpPr/>
          <p:nvPr/>
        </p:nvSpPr>
        <p:spPr>
          <a:xfrm>
            <a:off x="2191000" y="1506425"/>
            <a:ext cx="4849432" cy="3637074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Two Types of Immunity: Active (Acquired) Immunity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Active immunity develops after </a:t>
            </a:r>
            <a:r>
              <a:rPr lang="en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exposure</a:t>
            </a: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a pathogen. It is highly </a:t>
            </a:r>
            <a:r>
              <a:rPr lang="en" sz="24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specific</a:t>
            </a: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It can be achieved through you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getting sick and fighting off the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illness. Your body makes memory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cells. Or it can happen through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vaccines</a:t>
            </a: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6250" y="2846525"/>
            <a:ext cx="2854800" cy="214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Top 5 Deadliest Diseases!!!!!!!!</a:t>
            </a:r>
          </a:p>
        </p:txBody>
      </p:sp>
      <p:sp>
        <p:nvSpPr>
          <p:cNvPr id="152" name="Shape 152" descr="Hank scares our pants off with a tale of the five deadliest infectious diseases in the world.     Like SciShow: http://www.facebook.com/scishow Follow SciShow: http://www.twitter.com/scishow  References for this episode can be found in the Google document here: http://dft.ba/-3rSt" title="Top 5 Deadliest Diseases">
            <a:hlinkClick r:id="rId3"/>
          </p:cNvPr>
          <p:cNvSpPr/>
          <p:nvPr/>
        </p:nvSpPr>
        <p:spPr>
          <a:xfrm>
            <a:off x="2193962" y="1576450"/>
            <a:ext cx="4756075" cy="356705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What is your immune system?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An animal must defend itself against unwelcome pathogens—like dangerous viruses, bacteria, and other pathogens it encounters in the air, in food, and in water. It protects you from invaders!                                                                             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It must also deal with abnormal body cells, which, in some cases, may develop into cancer. 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Char char="➔"/>
            </a:pPr>
            <a:r>
              <a:rPr lang="en">
                <a:solidFill>
                  <a:srgbClr val="000000"/>
                </a:solidFill>
              </a:rPr>
              <a:t>Vector - animal that carries disease causing organisms from person to person; for example: ticks carrying Lyme disease or </a:t>
            </a:r>
          </a:p>
          <a:p>
            <a:pPr marL="457200" lvl="0" indent="-228600">
              <a:spcBef>
                <a:spcPts val="0"/>
              </a:spcBef>
              <a:buClr>
                <a:srgbClr val="000000"/>
              </a:buClr>
              <a:buChar char="➔"/>
            </a:pPr>
            <a:r>
              <a:rPr lang="en">
                <a:solidFill>
                  <a:srgbClr val="000000"/>
                </a:solidFill>
              </a:rPr>
              <a:t>mosquitoes carrying malaria.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1925" y="3910424"/>
            <a:ext cx="1988300" cy="103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0748" y="4100425"/>
            <a:ext cx="813464" cy="76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How your immune system works:</a:t>
            </a:r>
          </a:p>
        </p:txBody>
      </p:sp>
      <p:sp>
        <p:nvSpPr>
          <p:cNvPr id="82" name="Shape 82" descr="When you get the flu, viruses turn your cells into tiny factories that help spread the disease. In this animation, NPR's Robert Krulwich and medical animator David Bolinsky explain how a flu virus can trick a single cell into making a million more viruses.  See and hear the rest of the story on NPR.org: http://www.npr.org/templates/story/story.php?storyId=114075029  Credit: Robert Krulwich, David Bolinsky, Jason Orfanon" title="Flu Attack! How A Virus Invades Your Body">
            <a:hlinkClick r:id="rId3"/>
          </p:cNvPr>
          <p:cNvSpPr/>
          <p:nvPr/>
        </p:nvSpPr>
        <p:spPr>
          <a:xfrm>
            <a:off x="1986849" y="1567550"/>
            <a:ext cx="4623475" cy="34676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Bacteria vs. Virus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Bacteria are alive!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Can be cured using antibiotics.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        Ex: Streptococcus, Staphylococcus, E. coli, TB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  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3524" y="2037825"/>
            <a:ext cx="3113074" cy="279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Bacteria vs. Virus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Viruses are not alive and therefore cannot be killed!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Antibiotics are useless.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       Ex: Influenza (Flu), Common cold, Chicken pox, Ebola, Herpes, HIV/AIDS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/>
              <a:t>                                                                   </a:t>
            </a:r>
            <a:r>
              <a:rPr lang="en">
                <a:solidFill>
                  <a:srgbClr val="000000"/>
                </a:solidFill>
              </a:rPr>
              <a:t> Draw me →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3300" y="2922097"/>
            <a:ext cx="2594200" cy="223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2771" y="3118246"/>
            <a:ext cx="2300675" cy="184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481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Two Types of Immune Responses: </a:t>
            </a:r>
            <a:r>
              <a:rPr lang="en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Nonspecific Defense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Immune responses that do not distinguish one pathogen from another.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</a:pPr>
            <a:r>
              <a:rPr lang="en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skin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first line of defense; barrier that prevents pathogens from entering body.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</a:pPr>
            <a:r>
              <a:rPr lang="en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mucus</a:t>
            </a:r>
            <a:r>
              <a:rPr lang="en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traps pathogens in nose and throat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</a:pPr>
            <a:r>
              <a:rPr lang="en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cilia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lines bronchial passages to push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pathogens away from lungs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</a:pPr>
            <a:r>
              <a:rPr lang="en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fever</a:t>
            </a:r>
            <a:r>
              <a:rPr lang="en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increase in body temperature to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slow pathogen growth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4137" y="3273350"/>
            <a:ext cx="2790825" cy="163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Two Types of Immune Responses: </a:t>
            </a:r>
            <a:r>
              <a:rPr lang="en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Specific Immunity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71900" y="1763100"/>
            <a:ext cx="8222100" cy="295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body tries to figure out what is specifically attacking the body and kills it. It often creates a memory of the attack.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Antibody Production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 antigen triggers an immune response. The antibody is produced to try and kill it.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Antibody= Good guy       Antigen= Bad guy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antibody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 a </a:t>
            </a:r>
            <a:r>
              <a:rPr lang="en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protein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that fits like a lock and key to a specific antigen.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Antibody Structure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                     </a:t>
            </a:r>
            <a:r>
              <a:rPr lang="en">
                <a:solidFill>
                  <a:srgbClr val="000000"/>
                </a:solidFill>
              </a:rPr>
              <a:t>   Draw me:</a:t>
            </a:r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1999" y="1782600"/>
            <a:ext cx="3272924" cy="321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1247112" y="2267861"/>
            <a:ext cx="2586475" cy="271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403</Words>
  <Application>Microsoft Office PowerPoint</Application>
  <PresentationFormat>On-screen Show (16:9)</PresentationFormat>
  <Paragraphs>48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Roboto</vt:lpstr>
      <vt:lpstr>Arial</vt:lpstr>
      <vt:lpstr>material</vt:lpstr>
      <vt:lpstr>    Immunity</vt:lpstr>
      <vt:lpstr>What is your immune system?</vt:lpstr>
      <vt:lpstr>How your immune system works:</vt:lpstr>
      <vt:lpstr>Bacteria vs. Virus</vt:lpstr>
      <vt:lpstr>Bacteria vs. Virus</vt:lpstr>
      <vt:lpstr>PowerPoint Presentation</vt:lpstr>
      <vt:lpstr>Two Types of Immune Responses: Nonspecific Defense</vt:lpstr>
      <vt:lpstr>Two Types of Immune Responses: Specific Immunity</vt:lpstr>
      <vt:lpstr>Antibody Structure</vt:lpstr>
      <vt:lpstr>Two Types of Immunity: Passive Immunity</vt:lpstr>
      <vt:lpstr>Vaccines explained:</vt:lpstr>
      <vt:lpstr>Two Types of Immunity: Active (Acquired) Immunity</vt:lpstr>
      <vt:lpstr>Top 5 Deadliest Diseases!!!!!!!!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Immunity</dc:title>
  <dc:creator>Mateola, Adefunmilayo</dc:creator>
  <cp:lastModifiedBy>Mateola, Adefunmilayo</cp:lastModifiedBy>
  <cp:revision>1</cp:revision>
  <dcterms:modified xsi:type="dcterms:W3CDTF">2017-05-16T13:34:43Z</dcterms:modified>
</cp:coreProperties>
</file>