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EB04E8-5C8B-400B-BA03-DAAA3E334156}">
  <a:tblStyle styleId="{CCEB04E8-5C8B-400B-BA03-DAAA3E33415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2398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72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60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14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66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37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223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24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64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64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3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525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1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52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36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09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0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1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80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73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93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05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368925"/>
            <a:ext cx="85206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Protein Synthesis </a:t>
            </a:r>
          </a:p>
        </p:txBody>
      </p:sp>
      <p:pic>
        <p:nvPicPr>
          <p:cNvPr id="55" name="Shape 55" descr="ProteinTranslation.jp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150" y="1629100"/>
            <a:ext cx="3484699" cy="33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Practice turning DNA → RNA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G	C	T	A	T	C	G	A	T	A	C	G	C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C	G	A	U	A	G	C	U	A	U	G	C	G</a:t>
            </a:r>
            <a:r>
              <a:rPr lang="en" sz="2400">
                <a:solidFill>
                  <a:srgbClr val="000000"/>
                </a:solidFill>
              </a:rPr>
              <a:t>    </a:t>
            </a:r>
          </a:p>
          <a:p>
            <a:pPr lvl="0" indent="45720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T	C	G	A	C	T	A	C	C	G	T	A	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</a:t>
            </a:r>
            <a:r>
              <a:rPr lang="en" sz="2400">
                <a:solidFill>
                  <a:srgbClr val="FF0000"/>
                </a:solidFill>
              </a:rPr>
              <a:t>A	G	C	U	G	A	U	G	G	C	A	U	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Translation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13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Goal = to link together amino acids to make a protein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After transcription, the mRNA enters the ribosome.</a:t>
            </a:r>
          </a:p>
          <a:p>
            <a:pPr lvl="0">
              <a:spcBef>
                <a:spcPts val="0"/>
              </a:spcBef>
              <a:buNone/>
            </a:pPr>
            <a:endParaRPr sz="2400" b="1" u="sng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3" name="Shape 123" descr="File:Peptide sy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850" y="506925"/>
            <a:ext cx="4285975" cy="4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8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The mRNA is read by the ribosome in groups of 3 nucleotides called </a:t>
            </a:r>
            <a:r>
              <a:rPr lang="en" sz="2400" b="1" u="sng">
                <a:solidFill>
                  <a:schemeClr val="dk1"/>
                </a:solidFill>
              </a:rPr>
              <a:t>codons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Codons determine which amino acid will get delivered to the ribosome by tRNA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30" name="Shape 130" descr="File:Peptide sy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850" y="506925"/>
            <a:ext cx="4285975" cy="44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8500" cy="378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mRNA contains the codon (GCC)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tRNA contains the </a:t>
            </a:r>
            <a:r>
              <a:rPr lang="en" sz="2400" b="1" u="sng">
                <a:solidFill>
                  <a:srgbClr val="000000"/>
                </a:solidFill>
              </a:rPr>
              <a:t>anticodon</a:t>
            </a:r>
            <a:r>
              <a:rPr lang="en" sz="2400">
                <a:solidFill>
                  <a:srgbClr val="000000"/>
                </a:solidFill>
              </a:rPr>
              <a:t> (CGG)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*The complementary nitrogen bases that codes for an amino acid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 descr="... die Paarung des Codons au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74" y="302925"/>
            <a:ext cx="4235424" cy="45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File:06 chart pu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175" y="284050"/>
            <a:ext cx="5229025" cy="45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File:Codons aminoacids table.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931" y="0"/>
            <a:ext cx="51121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Summary...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i="1">
                <a:solidFill>
                  <a:srgbClr val="000000"/>
                </a:solidFill>
              </a:rPr>
              <a:t>Transcription:</a:t>
            </a:r>
            <a:r>
              <a:rPr lang="en" sz="2400">
                <a:solidFill>
                  <a:srgbClr val="000000"/>
                </a:solidFill>
              </a:rPr>
              <a:t> Reading a single strand of DNA in order to make RNA, occurs in the nucleus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i="1">
                <a:solidFill>
                  <a:srgbClr val="000000"/>
                </a:solidFill>
              </a:rPr>
              <a:t>Translation:</a:t>
            </a:r>
            <a:r>
              <a:rPr lang="en" sz="2400">
                <a:solidFill>
                  <a:srgbClr val="000000"/>
                </a:solidFill>
              </a:rPr>
              <a:t> Using an mRNA to code for the linking of amino acids, occurs in the ribosomes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Product is a polypeptide chain → protein</a:t>
            </a: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ba51ad9ef84e6069fc4ec2ced0d363a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362" y="75111"/>
            <a:ext cx="4993275" cy="49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</a:t>
            </a:r>
          </a:p>
        </p:txBody>
      </p:sp>
      <p:graphicFrame>
        <p:nvGraphicFramePr>
          <p:cNvPr id="164" name="Shape 164"/>
          <p:cNvGraphicFramePr/>
          <p:nvPr/>
        </p:nvGraphicFramePr>
        <p:xfrm>
          <a:off x="828850" y="137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{CCEB04E8-5C8B-400B-BA03-DAAA3E334156}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Transcription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Translation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Location in the Cell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Enzymes Involved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End Product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 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828850" y="137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{CCEB04E8-5C8B-400B-BA03-DAAA3E334156}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Transcription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Translation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Location in the Cell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Nucleus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Ribosomes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Enzymes Involved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RNA Polymerase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None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End Product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strand of mRNA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Protein chain of amino acids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Proteins Review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u="sng">
                <a:solidFill>
                  <a:srgbClr val="000000"/>
                </a:solidFill>
              </a:rPr>
              <a:t>Amino acids</a:t>
            </a:r>
            <a:r>
              <a:rPr lang="en" sz="2400">
                <a:solidFill>
                  <a:srgbClr val="000000"/>
                </a:solidFill>
              </a:rPr>
              <a:t> join together with a peptide bond to a make protein.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Proteins are synthesized in </a:t>
            </a:r>
            <a:r>
              <a:rPr lang="en" sz="2400" u="sng">
                <a:solidFill>
                  <a:srgbClr val="000000"/>
                </a:solidFill>
              </a:rPr>
              <a:t>ribosomes</a:t>
            </a:r>
            <a:r>
              <a:rPr lang="en" sz="240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62" name="Shape 62" descr="Amino ac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137" y="2497575"/>
            <a:ext cx="3557400" cy="253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Protei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924" y="1730974"/>
            <a:ext cx="2040176" cy="206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Protein Synthesis Practice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DNA: 		CGA   CCT    TTA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mRNA:	GCU	GGA	</a:t>
            </a:r>
            <a:r>
              <a:rPr lang="en" sz="2400" u="sng">
                <a:solidFill>
                  <a:srgbClr val="000000"/>
                </a:solidFill>
              </a:rPr>
              <a:t>AAU</a:t>
            </a:r>
            <a:r>
              <a:rPr lang="en" sz="2400">
                <a:solidFill>
                  <a:srgbClr val="000000"/>
                </a:solidFill>
              </a:rPr>
              <a:t>			 Codon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AA:		Arg	Gly	Asp</a:t>
            </a:r>
          </a:p>
        </p:txBody>
      </p:sp>
      <p:cxnSp>
        <p:nvCxnSpPr>
          <p:cNvPr id="177" name="Shape 177"/>
          <p:cNvCxnSpPr/>
          <p:nvPr/>
        </p:nvCxnSpPr>
        <p:spPr>
          <a:xfrm flipH="1">
            <a:off x="4315300" y="2029400"/>
            <a:ext cx="1178100" cy="3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Protein Synthesis Practice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DNA: 		TTT  CGA    AAG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mRNA: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AA:	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Protein Synthesis Practice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DNA: 		TTT  CGA    AAG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mRNA:	AAA	GCU	UUC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AA:		Lys	Ala		Phen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Proteins Review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There are 20 different amino acids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 sequence of the amino acids determine the structure and function of the protein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70" name="Shape 70" descr="Amino ac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137" y="2497575"/>
            <a:ext cx="3557400" cy="253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Proteins Review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Proteins can be structural (forming a part of the cell materials) or functional (hormones, enzymes)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77" name="Shape 77" descr="Amino ac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137" y="2497575"/>
            <a:ext cx="3557400" cy="253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Protein Synthesis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Protein synthesis = to make a protein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 whole point of a DNA is to make a </a:t>
            </a:r>
            <a:r>
              <a:rPr lang="en" sz="2400" b="1" u="sng">
                <a:solidFill>
                  <a:srgbClr val="000000"/>
                </a:solidFill>
              </a:rPr>
              <a:t>protein</a:t>
            </a:r>
            <a:r>
              <a:rPr lang="en" sz="2400">
                <a:solidFill>
                  <a:srgbClr val="000000"/>
                </a:solidFill>
              </a:rPr>
              <a:t>!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Basic Overview: </a:t>
            </a:r>
            <a:r>
              <a:rPr lang="en" sz="2400" b="1" u="sng">
                <a:solidFill>
                  <a:srgbClr val="000000"/>
                </a:solidFill>
              </a:rPr>
              <a:t>Central Dogma Theory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DNA → RNA → Protein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				(</a:t>
            </a:r>
            <a:r>
              <a:rPr lang="en" sz="2400" i="1">
                <a:solidFill>
                  <a:schemeClr val="dk1"/>
                </a:solidFill>
              </a:rPr>
              <a:t>transcription</a:t>
            </a:r>
            <a:r>
              <a:rPr lang="en" sz="2400">
                <a:solidFill>
                  <a:srgbClr val="000000"/>
                </a:solidFill>
              </a:rPr>
              <a:t>) (</a:t>
            </a:r>
            <a:r>
              <a:rPr lang="en" sz="2400" i="1">
                <a:solidFill>
                  <a:srgbClr val="000000"/>
                </a:solidFill>
              </a:rPr>
              <a:t>translation</a:t>
            </a:r>
            <a:r>
              <a:rPr lang="en" sz="2400">
                <a:solidFill>
                  <a:srgbClr val="00000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84" name="Shape 84"/>
          <p:cNvSpPr/>
          <p:nvPr/>
        </p:nvSpPr>
        <p:spPr>
          <a:xfrm>
            <a:off x="3738000" y="3455325"/>
            <a:ext cx="210300" cy="262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959625" y="3455325"/>
            <a:ext cx="210300" cy="262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Protein Synthesis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Two steps of protein synthesis: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 b="1" u="sng">
                <a:solidFill>
                  <a:srgbClr val="000000"/>
                </a:solidFill>
              </a:rPr>
              <a:t>Transcription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DNA → RNA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In nucleus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 b="1" u="sng">
                <a:solidFill>
                  <a:srgbClr val="000000"/>
                </a:solidFill>
              </a:rPr>
              <a:t>Translation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RNA → Protein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In ribosomes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Goal</a:t>
            </a:r>
            <a:r>
              <a:rPr lang="en" sz="2400">
                <a:solidFill>
                  <a:srgbClr val="000000"/>
                </a:solidFill>
              </a:rPr>
              <a:t> = to turn DNA into RNA (specifically mRNA)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Steps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u="sng">
                <a:solidFill>
                  <a:srgbClr val="000000"/>
                </a:solidFill>
              </a:rPr>
              <a:t>RNA Polymerase</a:t>
            </a:r>
            <a:r>
              <a:rPr lang="en" sz="2400">
                <a:solidFill>
                  <a:srgbClr val="000000"/>
                </a:solidFill>
              </a:rPr>
              <a:t> (enzyme) </a:t>
            </a:r>
            <a:r>
              <a:rPr lang="en" sz="2400" i="1">
                <a:solidFill>
                  <a:srgbClr val="000000"/>
                </a:solidFill>
              </a:rPr>
              <a:t>transcribes</a:t>
            </a:r>
            <a:r>
              <a:rPr lang="en" sz="2400">
                <a:solidFill>
                  <a:srgbClr val="000000"/>
                </a:solidFill>
              </a:rPr>
              <a:t> the DNA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“Reads” the DNA template strand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Uses the DNA template to make mRNA 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Remember - RNA uses Uracil (U) instead of Thymine (T)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mRNA leaves the nucleus and goes into the cytoplasm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04" name="Shape 104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0837"/>
            <a:ext cx="9144000" cy="16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Transcription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Practice turning DNA → RNA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G	C	T	A	T	C	G	A	T	A	C	G	C  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400">
                <a:solidFill>
                  <a:srgbClr val="000000"/>
                </a:solidFill>
              </a:rPr>
              <a:t>T	C	G	A	C	T	A	C	C	G	T	A	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(16:9)</PresentationFormat>
  <Paragraphs>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simple-light-2</vt:lpstr>
      <vt:lpstr>Protein Synthesis </vt:lpstr>
      <vt:lpstr>Proteins Review </vt:lpstr>
      <vt:lpstr>Proteins Review </vt:lpstr>
      <vt:lpstr>Proteins Review </vt:lpstr>
      <vt:lpstr>Protein Synthesis </vt:lpstr>
      <vt:lpstr>Protein Synthesis </vt:lpstr>
      <vt:lpstr>Transcription</vt:lpstr>
      <vt:lpstr>Transcription</vt:lpstr>
      <vt:lpstr>Transcription</vt:lpstr>
      <vt:lpstr>Transcription</vt:lpstr>
      <vt:lpstr>Translation</vt:lpstr>
      <vt:lpstr>Codons</vt:lpstr>
      <vt:lpstr>Codons</vt:lpstr>
      <vt:lpstr>PowerPoint Presentation</vt:lpstr>
      <vt:lpstr>PowerPoint Presentation</vt:lpstr>
      <vt:lpstr>In Summary...</vt:lpstr>
      <vt:lpstr>PowerPoint Presentation</vt:lpstr>
      <vt:lpstr>Review </vt:lpstr>
      <vt:lpstr>Review </vt:lpstr>
      <vt:lpstr>Protein Synthesis Practice </vt:lpstr>
      <vt:lpstr>Protein Synthesis Practice </vt:lpstr>
      <vt:lpstr>Protein Synthesis Practice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</dc:title>
  <dc:creator>Mateola, Adefunmilayo</dc:creator>
  <cp:lastModifiedBy>Mateola, Adefunmilayo</cp:lastModifiedBy>
  <cp:revision>1</cp:revision>
  <dcterms:modified xsi:type="dcterms:W3CDTF">2017-03-08T22:37:28Z</dcterms:modified>
</cp:coreProperties>
</file>