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88825" cy="6858000"/>
  <p:notesSz cx="6858000" cy="9144000"/>
  <p:embeddedFontLst>
    <p:embeddedFont>
      <p:font typeface="Century Gothic" panose="020B0502020202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457200" marR="0" lvl="0" indent="-228600" algn="l" rtl="0">
              <a:spcBef>
                <a:spcPts val="0"/>
              </a:spcBef>
              <a:spcAft>
                <a:spcPts val="0"/>
              </a:spcAft>
              <a:buSzPts val="1400"/>
              <a:buNone/>
              <a:defRPr sz="1600" b="0" i="0" u="none" strike="noStrike" cap="none">
                <a:solidFill>
                  <a:schemeClr val="dk2"/>
                </a:solidFill>
                <a:latin typeface="Century Gothic"/>
                <a:ea typeface="Century Gothic"/>
                <a:cs typeface="Century Gothic"/>
                <a:sym typeface="Century Gothic"/>
              </a:defRPr>
            </a:lvl1pPr>
            <a:lvl2pPr marL="914400" marR="0" lvl="1" indent="-228600" algn="l" rtl="0">
              <a:spcBef>
                <a:spcPts val="0"/>
              </a:spcBef>
              <a:spcAft>
                <a:spcPts val="0"/>
              </a:spcAft>
              <a:buSzPts val="1400"/>
              <a:buNone/>
              <a:defRPr sz="1600" b="0" i="0" u="none" strike="noStrike" cap="none">
                <a:solidFill>
                  <a:schemeClr val="dk2"/>
                </a:solidFill>
                <a:latin typeface="Century Gothic"/>
                <a:ea typeface="Century Gothic"/>
                <a:cs typeface="Century Gothic"/>
                <a:sym typeface="Century Gothic"/>
              </a:defRPr>
            </a:lvl2pPr>
            <a:lvl3pPr marL="1371600" marR="0" lvl="2" indent="-228600" algn="l" rtl="0">
              <a:spcBef>
                <a:spcPts val="0"/>
              </a:spcBef>
              <a:spcAft>
                <a:spcPts val="0"/>
              </a:spcAft>
              <a:buSzPts val="1400"/>
              <a:buNone/>
              <a:defRPr sz="1600" b="0" i="0" u="none" strike="noStrike" cap="none">
                <a:solidFill>
                  <a:schemeClr val="dk2"/>
                </a:solidFill>
                <a:latin typeface="Century Gothic"/>
                <a:ea typeface="Century Gothic"/>
                <a:cs typeface="Century Gothic"/>
                <a:sym typeface="Century Gothic"/>
              </a:defRPr>
            </a:lvl3pPr>
            <a:lvl4pPr marL="1828800" marR="0" lvl="3" indent="-228600" algn="l" rtl="0">
              <a:spcBef>
                <a:spcPts val="0"/>
              </a:spcBef>
              <a:spcAft>
                <a:spcPts val="0"/>
              </a:spcAft>
              <a:buSzPts val="1400"/>
              <a:buNone/>
              <a:defRPr sz="1600" b="0" i="0" u="none" strike="noStrike" cap="none">
                <a:solidFill>
                  <a:schemeClr val="dk2"/>
                </a:solidFill>
                <a:latin typeface="Century Gothic"/>
                <a:ea typeface="Century Gothic"/>
                <a:cs typeface="Century Gothic"/>
                <a:sym typeface="Century Gothic"/>
              </a:defRPr>
            </a:lvl4pPr>
            <a:lvl5pPr marL="2286000" marR="0" lvl="4" indent="-228600" algn="l" rtl="0">
              <a:spcBef>
                <a:spcPts val="0"/>
              </a:spcBef>
              <a:spcAft>
                <a:spcPts val="0"/>
              </a:spcAft>
              <a:buSzPts val="1400"/>
              <a:buNone/>
              <a:defRPr sz="1600" b="0" i="0" u="none" strike="noStrike" cap="none">
                <a:solidFill>
                  <a:schemeClr val="dk2"/>
                </a:solidFill>
                <a:latin typeface="Century Gothic"/>
                <a:ea typeface="Century Gothic"/>
                <a:cs typeface="Century Gothic"/>
                <a:sym typeface="Century Gothic"/>
              </a:defRPr>
            </a:lvl5pPr>
            <a:lvl6pPr marL="2743200" marR="0" lvl="5" indent="-228600" algn="l" rtl="0">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6pPr>
            <a:lvl7pPr marL="3200400" marR="0" lvl="6" indent="-228600" algn="l" rtl="0">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7pPr>
            <a:lvl8pPr marL="3657600" marR="0" lvl="7" indent="-228600" algn="l" rtl="0">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8pPr>
            <a:lvl9pPr marL="4114800" marR="0" lvl="8" indent="-228600" algn="l" rtl="0">
              <a:spcBef>
                <a:spcPts val="0"/>
              </a:spcBef>
              <a:spcAft>
                <a:spcPts val="0"/>
              </a:spcAft>
              <a:buSzPts val="1400"/>
              <a:buNone/>
              <a:defRPr sz="1600" b="0" i="0" u="none" strike="noStrike" cap="none">
                <a:solidFill>
                  <a:schemeClr val="dk1"/>
                </a:solidFill>
                <a:latin typeface="Century Gothic"/>
                <a:ea typeface="Century Gothic"/>
                <a:cs typeface="Century Gothic"/>
                <a:sym typeface="Century Gothic"/>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2"/>
                </a:solidFill>
                <a:latin typeface="Century Gothic"/>
                <a:ea typeface="Century Gothic"/>
                <a:cs typeface="Century Gothic"/>
                <a:sym typeface="Century Gothic"/>
              </a:rPr>
              <a:t>‹#›</a:t>
            </a:fld>
            <a:endParaRPr sz="1200" b="0" i="0" u="none" strike="noStrike" cap="none">
              <a:solidFill>
                <a:schemeClr val="dk2"/>
              </a:solidFill>
              <a:latin typeface="Century Gothic"/>
              <a:ea typeface="Century Gothic"/>
              <a:cs typeface="Century Gothic"/>
              <a:sym typeface="Century Gothic"/>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600" b="0" i="0" u="none" strike="noStrike" cap="none">
              <a:solidFill>
                <a:schemeClr val="dk2"/>
              </a:solidFill>
              <a:latin typeface="Century Gothic"/>
              <a:ea typeface="Century Gothic"/>
              <a:cs typeface="Century Gothic"/>
              <a:sym typeface="Century Gothic"/>
            </a:endParaRPr>
          </a:p>
        </p:txBody>
      </p:sp>
      <p:sp>
        <p:nvSpPr>
          <p:cNvPr id="102" name="Shape 102"/>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2"/>
                </a:solidFill>
                <a:latin typeface="Century Gothic"/>
                <a:ea typeface="Century Gothic"/>
                <a:cs typeface="Century Gothic"/>
                <a:sym typeface="Century Gothic"/>
              </a:rPr>
              <a:t>1</a:t>
            </a:fld>
            <a:endParaRPr sz="1200" b="0" i="0" u="none" strike="noStrike" cap="none">
              <a:solidFill>
                <a:schemeClr val="dk2"/>
              </a:solidFill>
              <a:latin typeface="Century Gothic"/>
              <a:ea typeface="Century Gothic"/>
              <a:cs typeface="Century Gothic"/>
              <a:sym typeface="Century Gothic"/>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spcAft>
                <a:spcPts val="0"/>
              </a:spcAft>
              <a:buNone/>
            </a:pPr>
            <a:endParaRPr/>
          </a:p>
        </p:txBody>
      </p:sp>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18"/>
        <p:cNvGrpSpPr/>
        <p:nvPr/>
      </p:nvGrpSpPr>
      <p:grpSpPr>
        <a:xfrm>
          <a:off x="0" y="0"/>
          <a:ext cx="0" cy="0"/>
          <a:chOff x="0" y="0"/>
          <a:chExt cx="0" cy="0"/>
        </a:xfrm>
      </p:grpSpPr>
      <p:grpSp>
        <p:nvGrpSpPr>
          <p:cNvPr id="19" name="Shape 19"/>
          <p:cNvGrpSpPr/>
          <p:nvPr/>
        </p:nvGrpSpPr>
        <p:grpSpPr>
          <a:xfrm>
            <a:off x="0" y="0"/>
            <a:ext cx="12190572" cy="6858000"/>
            <a:chOff x="0" y="0"/>
            <a:chExt cx="12190572" cy="6858000"/>
          </a:xfrm>
        </p:grpSpPr>
        <p:sp>
          <p:nvSpPr>
            <p:cNvPr id="20" name="Shape 20"/>
            <p:cNvSpPr/>
            <p:nvPr/>
          </p:nvSpPr>
          <p:spPr>
            <a:xfrm>
              <a:off x="1620" y="0"/>
              <a:ext cx="12188952" cy="6858000"/>
            </a:xfrm>
            <a:prstGeom prst="rect">
              <a:avLst/>
            </a:prstGeom>
            <a:gradFill>
              <a:gsLst>
                <a:gs pos="0">
                  <a:srgbClr val="4C661A"/>
                </a:gs>
                <a:gs pos="58000">
                  <a:srgbClr val="D5EAAE"/>
                </a:gs>
                <a:gs pos="100000">
                  <a:srgbClr val="4C661A"/>
                </a:gs>
              </a:gsLst>
              <a:lin ang="2700000" scaled="0"/>
            </a:gra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grpSp>
          <p:nvGrpSpPr>
            <p:cNvPr id="21" name="Shape 21"/>
            <p:cNvGrpSpPr/>
            <p:nvPr/>
          </p:nvGrpSpPr>
          <p:grpSpPr>
            <a:xfrm>
              <a:off x="0" y="0"/>
              <a:ext cx="4726044" cy="6858000"/>
              <a:chOff x="0" y="0"/>
              <a:chExt cx="4726044" cy="6858000"/>
            </a:xfrm>
          </p:grpSpPr>
          <p:pic>
            <p:nvPicPr>
              <p:cNvPr id="22" name="Shape 22"/>
              <p:cNvPicPr preferRelativeResize="0"/>
              <p:nvPr/>
            </p:nvPicPr>
            <p:blipFill rotWithShape="1">
              <a:blip r:embed="rId3">
                <a:alphaModFix/>
              </a:blip>
              <a:srcRect/>
              <a:stretch/>
            </p:blipFill>
            <p:spPr>
              <a:xfrm>
                <a:off x="0" y="0"/>
                <a:ext cx="4591594" cy="6858000"/>
              </a:xfrm>
              <a:prstGeom prst="rect">
                <a:avLst/>
              </a:prstGeom>
              <a:noFill/>
              <a:ln>
                <a:noFill/>
              </a:ln>
            </p:spPr>
          </p:pic>
          <p:sp>
            <p:nvSpPr>
              <p:cNvPr id="23" name="Shape 23"/>
              <p:cNvSpPr/>
              <p:nvPr/>
            </p:nvSpPr>
            <p:spPr>
              <a:xfrm>
                <a:off x="4588884" y="0"/>
                <a:ext cx="137160" cy="6858000"/>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grpSp>
      </p:grpSp>
      <p:sp>
        <p:nvSpPr>
          <p:cNvPr id="24" name="Shape 24"/>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25" name="Shape 25"/>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26" name="Shape 26"/>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
        <p:nvSpPr>
          <p:cNvPr id="27" name="Shape 27"/>
          <p:cNvSpPr txBox="1">
            <a:spLocks noGrp="1"/>
          </p:cNvSpPr>
          <p:nvPr>
            <p:ph type="subTitle" idx="1"/>
          </p:nvPr>
        </p:nvSpPr>
        <p:spPr>
          <a:xfrm>
            <a:off x="4879346" y="4927600"/>
            <a:ext cx="7008574" cy="1244600"/>
          </a:xfrm>
          <a:prstGeom prst="rect">
            <a:avLst/>
          </a:prstGeom>
          <a:noFill/>
          <a:ln>
            <a:noFill/>
          </a:ln>
        </p:spPr>
        <p:txBody>
          <a:bodyPr wrap="square" lIns="91425" tIns="91425" rIns="91425" bIns="91425" anchor="t" anchorCtr="0"/>
          <a:lstStyle>
            <a:lvl1pPr marL="0" marR="0" lvl="0" indent="0" algn="l" rtl="0">
              <a:lnSpc>
                <a:spcPct val="95000"/>
              </a:lnSpc>
              <a:spcBef>
                <a:spcPts val="0"/>
              </a:spcBef>
              <a:spcAft>
                <a:spcPts val="0"/>
              </a:spcAft>
              <a:buClr>
                <a:srgbClr val="08A5EF"/>
              </a:buClr>
              <a:buSzPts val="2400"/>
              <a:buFont typeface="Arial"/>
              <a:buNone/>
              <a:defRPr sz="2800" b="0" i="0" u="none" strike="noStrike" cap="none">
                <a:solidFill>
                  <a:srgbClr val="31521B"/>
                </a:solidFill>
                <a:latin typeface="Century Gothic"/>
                <a:ea typeface="Century Gothic"/>
                <a:cs typeface="Century Gothic"/>
                <a:sym typeface="Century Gothic"/>
              </a:defRPr>
            </a:lvl1pPr>
            <a:lvl2pPr marL="609493" marR="0" lvl="1" indent="-12592" algn="ctr" rtl="0">
              <a:lnSpc>
                <a:spcPct val="95000"/>
              </a:lnSpc>
              <a:spcBef>
                <a:spcPts val="1066"/>
              </a:spcBef>
              <a:spcAft>
                <a:spcPts val="0"/>
              </a:spcAft>
              <a:buClr>
                <a:srgbClr val="08A5EF"/>
              </a:buClr>
              <a:buSzPts val="2000"/>
              <a:buFont typeface="Century Gothic"/>
              <a:buNone/>
              <a:defRPr sz="2000" b="0" i="0" u="none" strike="noStrike" cap="none">
                <a:solidFill>
                  <a:srgbClr val="888888"/>
                </a:solidFill>
                <a:latin typeface="Century Gothic"/>
                <a:ea typeface="Century Gothic"/>
                <a:cs typeface="Century Gothic"/>
                <a:sym typeface="Century Gothic"/>
              </a:defRPr>
            </a:lvl2pPr>
            <a:lvl3pPr marL="1218987" marR="0" lvl="2" indent="-12487"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3pPr>
            <a:lvl4pPr marL="1828480" marR="0" lvl="3" indent="-12380"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4pPr>
            <a:lvl5pPr marL="2437973" marR="0" lvl="4" indent="-12273"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5pPr>
            <a:lvl6pPr marL="3047467" marR="0" lvl="5" indent="-12167"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6pPr>
            <a:lvl7pPr marL="3656960" marR="0" lvl="6" indent="-12060"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7pPr>
            <a:lvl8pPr marL="4266453" marR="0" lvl="7" indent="-11953"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8pPr>
            <a:lvl9pPr marL="4875947" marR="0" lvl="8" indent="-11846"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9pPr>
          </a:lstStyle>
          <a:p>
            <a:endParaRPr/>
          </a:p>
        </p:txBody>
      </p:sp>
      <p:sp>
        <p:nvSpPr>
          <p:cNvPr id="28" name="Shape 28"/>
          <p:cNvSpPr txBox="1">
            <a:spLocks noGrp="1"/>
          </p:cNvSpPr>
          <p:nvPr>
            <p:ph type="ctrTitle"/>
          </p:nvPr>
        </p:nvSpPr>
        <p:spPr>
          <a:xfrm>
            <a:off x="4879346" y="1498601"/>
            <a:ext cx="7008574" cy="3298825"/>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2"/>
              </a:buClr>
              <a:buSzPts val="1400"/>
              <a:buFont typeface="Century Gothic"/>
              <a:buNone/>
              <a:defRPr sz="5400" b="0" i="0" u="none" strike="noStrike" cap="none">
                <a:solidFill>
                  <a:schemeClr val="dk2"/>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9" name="Shape 89"/>
          <p:cNvSpPr txBox="1">
            <a:spLocks noGrp="1"/>
          </p:cNvSpPr>
          <p:nvPr>
            <p:ph type="body" idx="1"/>
          </p:nvPr>
        </p:nvSpPr>
        <p:spPr>
          <a:xfrm rot="5400000">
            <a:off x="3960786" y="-1141677"/>
            <a:ext cx="4470400" cy="10157354"/>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90" name="Shape 90"/>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91" name="Shape 91"/>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92" name="Shape 92"/>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rot="5400000">
            <a:off x="7614868" y="2512404"/>
            <a:ext cx="5897561" cy="142203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95" name="Shape 95"/>
          <p:cNvSpPr txBox="1">
            <a:spLocks noGrp="1"/>
          </p:cNvSpPr>
          <p:nvPr>
            <p:ph type="body" idx="1"/>
          </p:nvPr>
        </p:nvSpPr>
        <p:spPr>
          <a:xfrm rot="5400000">
            <a:off x="2434617" y="-1042670"/>
            <a:ext cx="5897561" cy="8532178"/>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96" name="Shape 96"/>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97" name="Shape 97"/>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98" name="Shape 98"/>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9"/>
        <p:cNvGrpSpPr/>
        <p:nvPr/>
      </p:nvGrpSpPr>
      <p:grpSpPr>
        <a:xfrm>
          <a:off x="0" y="0"/>
          <a:ext cx="0" cy="0"/>
          <a:chOff x="0" y="0"/>
          <a:chExt cx="0" cy="0"/>
        </a:xfrm>
      </p:grpSpPr>
      <p:sp>
        <p:nvSpPr>
          <p:cNvPr id="30" name="Shape 30"/>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31" name="Shape 31"/>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32" name="Shape 32"/>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5" name="Shape 35"/>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36" name="Shape 36"/>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37" name="Shape 37"/>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8"/>
        <p:cNvGrpSpPr/>
        <p:nvPr/>
      </p:nvGrpSpPr>
      <p:grpSpPr>
        <a:xfrm>
          <a:off x="0" y="0"/>
          <a:ext cx="0" cy="0"/>
          <a:chOff x="0" y="0"/>
          <a:chExt cx="0" cy="0"/>
        </a:xfrm>
      </p:grpSpPr>
      <p:sp>
        <p:nvSpPr>
          <p:cNvPr id="39" name="Shape 39"/>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0" name="Shape 40"/>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41" name="Shape 41"/>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
        <p:nvSpPr>
          <p:cNvPr id="42" name="Shape 42"/>
          <p:cNvSpPr txBox="1">
            <a:spLocks noGrp="1"/>
          </p:cNvSpPr>
          <p:nvPr>
            <p:ph type="body" idx="1"/>
          </p:nvPr>
        </p:nvSpPr>
        <p:spPr>
          <a:xfrm>
            <a:off x="1117309" y="1701800"/>
            <a:ext cx="10157354" cy="4470400"/>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43" name="Shape 43"/>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Section Header">
    <p:bg>
      <p:bgPr>
        <a:blipFill rotWithShape="1">
          <a:blip r:embed="rId2">
            <a:alphaModFix/>
          </a:blip>
          <a:stretch>
            <a:fillRect/>
          </a:stretch>
        </a:blipFill>
        <a:effectLst/>
      </p:bgPr>
    </p:bg>
    <p:spTree>
      <p:nvGrpSpPr>
        <p:cNvPr id="1" name="Shape 44"/>
        <p:cNvGrpSpPr/>
        <p:nvPr/>
      </p:nvGrpSpPr>
      <p:grpSpPr>
        <a:xfrm>
          <a:off x="0" y="0"/>
          <a:ext cx="0" cy="0"/>
          <a:chOff x="0" y="0"/>
          <a:chExt cx="0" cy="0"/>
        </a:xfrm>
      </p:grpSpPr>
      <p:grpSp>
        <p:nvGrpSpPr>
          <p:cNvPr id="45" name="Shape 45"/>
          <p:cNvGrpSpPr/>
          <p:nvPr/>
        </p:nvGrpSpPr>
        <p:grpSpPr>
          <a:xfrm>
            <a:off x="1620" y="0"/>
            <a:ext cx="12188952" cy="6858000"/>
            <a:chOff x="1620" y="0"/>
            <a:chExt cx="12188952" cy="6858000"/>
          </a:xfrm>
        </p:grpSpPr>
        <p:sp>
          <p:nvSpPr>
            <p:cNvPr id="46" name="Shape 46"/>
            <p:cNvSpPr/>
            <p:nvPr/>
          </p:nvSpPr>
          <p:spPr>
            <a:xfrm>
              <a:off x="1620" y="0"/>
              <a:ext cx="12188952" cy="6858000"/>
            </a:xfrm>
            <a:prstGeom prst="rect">
              <a:avLst/>
            </a:prstGeom>
            <a:gradFill>
              <a:gsLst>
                <a:gs pos="0">
                  <a:srgbClr val="4C661A"/>
                </a:gs>
                <a:gs pos="58000">
                  <a:srgbClr val="D5EAAE"/>
                </a:gs>
                <a:gs pos="100000">
                  <a:srgbClr val="4C661A"/>
                </a:gs>
              </a:gsLst>
              <a:lin ang="2700000" scaled="0"/>
            </a:gra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pic>
          <p:nvPicPr>
            <p:cNvPr id="47" name="Shape 47"/>
            <p:cNvPicPr preferRelativeResize="0"/>
            <p:nvPr/>
          </p:nvPicPr>
          <p:blipFill rotWithShape="1">
            <a:blip r:embed="rId3">
              <a:alphaModFix/>
            </a:blip>
            <a:srcRect/>
            <a:stretch/>
          </p:blipFill>
          <p:spPr>
            <a:xfrm>
              <a:off x="7598818" y="0"/>
              <a:ext cx="4591594" cy="6858000"/>
            </a:xfrm>
            <a:prstGeom prst="rect">
              <a:avLst/>
            </a:prstGeom>
            <a:noFill/>
            <a:ln>
              <a:noFill/>
            </a:ln>
          </p:spPr>
        </p:pic>
        <p:sp>
          <p:nvSpPr>
            <p:cNvPr id="48" name="Shape 48"/>
            <p:cNvSpPr/>
            <p:nvPr/>
          </p:nvSpPr>
          <p:spPr>
            <a:xfrm>
              <a:off x="7481252" y="0"/>
              <a:ext cx="137160" cy="6858000"/>
            </a:xfrm>
            <a:prstGeom prst="rect">
              <a:avLst/>
            </a:prstGeom>
            <a:solidFill>
              <a:schemeClr val="dk2"/>
            </a:solidFill>
            <a:ln>
              <a:noFill/>
            </a:ln>
          </p:spPr>
          <p:txBody>
            <a:bodyPr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2"/>
                </a:solidFill>
                <a:latin typeface="Century Gothic"/>
                <a:ea typeface="Century Gothic"/>
                <a:cs typeface="Century Gothic"/>
                <a:sym typeface="Century Gothic"/>
              </a:endParaRPr>
            </a:p>
          </p:txBody>
        </p:sp>
      </p:grpSp>
      <p:pic>
        <p:nvPicPr>
          <p:cNvPr id="49" name="Shape 49"/>
          <p:cNvPicPr preferRelativeResize="0"/>
          <p:nvPr/>
        </p:nvPicPr>
        <p:blipFill rotWithShape="1">
          <a:blip r:embed="rId3">
            <a:alphaModFix/>
          </a:blip>
          <a:srcRect/>
          <a:stretch/>
        </p:blipFill>
        <p:spPr>
          <a:xfrm>
            <a:off x="7598818" y="0"/>
            <a:ext cx="4591594" cy="6858000"/>
          </a:xfrm>
          <a:prstGeom prst="rect">
            <a:avLst/>
          </a:prstGeom>
          <a:noFill/>
          <a:ln>
            <a:noFill/>
          </a:ln>
        </p:spPr>
      </p:pic>
      <p:sp>
        <p:nvSpPr>
          <p:cNvPr id="50" name="Shape 50"/>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1" name="Shape 51"/>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52" name="Shape 52"/>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
        <p:nvSpPr>
          <p:cNvPr id="53" name="Shape 53"/>
          <p:cNvSpPr txBox="1">
            <a:spLocks noGrp="1"/>
          </p:cNvSpPr>
          <p:nvPr>
            <p:ph type="subTitle" idx="1"/>
          </p:nvPr>
        </p:nvSpPr>
        <p:spPr>
          <a:xfrm>
            <a:off x="237149" y="4927600"/>
            <a:ext cx="7008574" cy="1244600"/>
          </a:xfrm>
          <a:prstGeom prst="rect">
            <a:avLst/>
          </a:prstGeom>
          <a:noFill/>
          <a:ln>
            <a:noFill/>
          </a:ln>
        </p:spPr>
        <p:txBody>
          <a:bodyPr wrap="square" lIns="91425" tIns="91425" rIns="91425" bIns="91425" anchor="t" anchorCtr="0"/>
          <a:lstStyle>
            <a:lvl1pPr marL="0" marR="0" lvl="0" indent="0" algn="l" rtl="0">
              <a:lnSpc>
                <a:spcPct val="95000"/>
              </a:lnSpc>
              <a:spcBef>
                <a:spcPts val="0"/>
              </a:spcBef>
              <a:spcAft>
                <a:spcPts val="0"/>
              </a:spcAft>
              <a:buClr>
                <a:srgbClr val="08A5EF"/>
              </a:buClr>
              <a:buSzPts val="2400"/>
              <a:buFont typeface="Arial"/>
              <a:buNone/>
              <a:defRPr sz="2800" b="0" i="0" u="none" strike="noStrike" cap="none">
                <a:solidFill>
                  <a:srgbClr val="31521B"/>
                </a:solidFill>
                <a:latin typeface="Century Gothic"/>
                <a:ea typeface="Century Gothic"/>
                <a:cs typeface="Century Gothic"/>
                <a:sym typeface="Century Gothic"/>
              </a:defRPr>
            </a:lvl1pPr>
            <a:lvl2pPr marL="609493" marR="0" lvl="1" indent="-12592" algn="ctr" rtl="0">
              <a:lnSpc>
                <a:spcPct val="95000"/>
              </a:lnSpc>
              <a:spcBef>
                <a:spcPts val="1066"/>
              </a:spcBef>
              <a:spcAft>
                <a:spcPts val="0"/>
              </a:spcAft>
              <a:buClr>
                <a:srgbClr val="08A5EF"/>
              </a:buClr>
              <a:buSzPts val="2000"/>
              <a:buFont typeface="Century Gothic"/>
              <a:buNone/>
              <a:defRPr sz="2000" b="0" i="0" u="none" strike="noStrike" cap="none">
                <a:solidFill>
                  <a:srgbClr val="888888"/>
                </a:solidFill>
                <a:latin typeface="Century Gothic"/>
                <a:ea typeface="Century Gothic"/>
                <a:cs typeface="Century Gothic"/>
                <a:sym typeface="Century Gothic"/>
              </a:defRPr>
            </a:lvl2pPr>
            <a:lvl3pPr marL="1218987" marR="0" lvl="2" indent="-12487"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3pPr>
            <a:lvl4pPr marL="1828480" marR="0" lvl="3" indent="-12380"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4pPr>
            <a:lvl5pPr marL="2437973" marR="0" lvl="4" indent="-12273" algn="ctr" rtl="0">
              <a:lnSpc>
                <a:spcPct val="95000"/>
              </a:lnSpc>
              <a:spcBef>
                <a:spcPts val="1066"/>
              </a:spcBef>
              <a:spcAft>
                <a:spcPts val="0"/>
              </a:spcAft>
              <a:buClr>
                <a:srgbClr val="08A5EF"/>
              </a:buClr>
              <a:buSzPts val="1800"/>
              <a:buFont typeface="Century Gothic"/>
              <a:buNone/>
              <a:defRPr sz="1800" b="0" i="0" u="none" strike="noStrike" cap="none">
                <a:solidFill>
                  <a:srgbClr val="888888"/>
                </a:solidFill>
                <a:latin typeface="Century Gothic"/>
                <a:ea typeface="Century Gothic"/>
                <a:cs typeface="Century Gothic"/>
                <a:sym typeface="Century Gothic"/>
              </a:defRPr>
            </a:lvl5pPr>
            <a:lvl6pPr marL="3047467" marR="0" lvl="5" indent="-12167"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6pPr>
            <a:lvl7pPr marL="3656960" marR="0" lvl="6" indent="-12060"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7pPr>
            <a:lvl8pPr marL="4266453" marR="0" lvl="7" indent="-11953"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8pPr>
            <a:lvl9pPr marL="4875947" marR="0" lvl="8" indent="-11846" algn="ctr" rtl="0">
              <a:lnSpc>
                <a:spcPct val="95000"/>
              </a:lnSpc>
              <a:spcBef>
                <a:spcPts val="1066"/>
              </a:spcBef>
              <a:spcAft>
                <a:spcPts val="0"/>
              </a:spcAft>
              <a:buClr>
                <a:srgbClr val="08A5EF"/>
              </a:buClr>
              <a:buSzPts val="1620"/>
              <a:buFont typeface="Century Gothic"/>
              <a:buNone/>
              <a:defRPr sz="1800" b="0" i="0" u="none" strike="noStrike" cap="none">
                <a:solidFill>
                  <a:srgbClr val="888888"/>
                </a:solidFill>
                <a:latin typeface="Century Gothic"/>
                <a:ea typeface="Century Gothic"/>
                <a:cs typeface="Century Gothic"/>
                <a:sym typeface="Century Gothic"/>
              </a:defRPr>
            </a:lvl9pPr>
          </a:lstStyle>
          <a:p>
            <a:endParaRPr/>
          </a:p>
        </p:txBody>
      </p:sp>
      <p:sp>
        <p:nvSpPr>
          <p:cNvPr id="54" name="Shape 54"/>
          <p:cNvSpPr txBox="1">
            <a:spLocks noGrp="1"/>
          </p:cNvSpPr>
          <p:nvPr>
            <p:ph type="ctrTitle"/>
          </p:nvPr>
        </p:nvSpPr>
        <p:spPr>
          <a:xfrm>
            <a:off x="237149" y="1498601"/>
            <a:ext cx="7008574" cy="3298825"/>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chemeClr val="dk2"/>
              </a:buClr>
              <a:buSzPts val="1400"/>
              <a:buFont typeface="Century Gothic"/>
              <a:buNone/>
              <a:defRPr sz="5400" b="0" i="0" u="none" strike="noStrike" cap="none">
                <a:solidFill>
                  <a:schemeClr val="dk2"/>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7" name="Shape 57"/>
          <p:cNvSpPr txBox="1">
            <a:spLocks noGrp="1"/>
          </p:cNvSpPr>
          <p:nvPr>
            <p:ph type="body" idx="1"/>
          </p:nvPr>
        </p:nvSpPr>
        <p:spPr>
          <a:xfrm>
            <a:off x="1117309" y="1701800"/>
            <a:ext cx="4977104" cy="4470400"/>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58" name="Shape 58"/>
          <p:cNvSpPr txBox="1">
            <a:spLocks noGrp="1"/>
          </p:cNvSpPr>
          <p:nvPr>
            <p:ph type="body" idx="2"/>
          </p:nvPr>
        </p:nvSpPr>
        <p:spPr>
          <a:xfrm>
            <a:off x="6297559" y="1701800"/>
            <a:ext cx="4977104" cy="4470400"/>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59" name="Shape 59"/>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60" name="Shape 60"/>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61" name="Shape 61"/>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4" name="Shape 64"/>
          <p:cNvSpPr txBox="1">
            <a:spLocks noGrp="1"/>
          </p:cNvSpPr>
          <p:nvPr>
            <p:ph type="body" idx="1"/>
          </p:nvPr>
        </p:nvSpPr>
        <p:spPr>
          <a:xfrm>
            <a:off x="1121372" y="1608836"/>
            <a:ext cx="4973041" cy="512064"/>
          </a:xfrm>
          <a:prstGeom prst="rect">
            <a:avLst/>
          </a:prstGeom>
          <a:noFill/>
          <a:ln>
            <a:noFill/>
          </a:ln>
        </p:spPr>
        <p:txBody>
          <a:bodyPr wrap="square" lIns="91425" tIns="91425" rIns="91425" bIns="91425" anchor="b" anchorCtr="0"/>
          <a:lstStyle>
            <a:lvl1pPr marL="457200" marR="0" lvl="0" indent="-228600" algn="l" rtl="0">
              <a:lnSpc>
                <a:spcPct val="95000"/>
              </a:lnSpc>
              <a:spcBef>
                <a:spcPts val="0"/>
              </a:spcBef>
              <a:spcAft>
                <a:spcPts val="0"/>
              </a:spcAft>
              <a:buClr>
                <a:srgbClr val="08A5EF"/>
              </a:buClr>
              <a:buSzPts val="2400"/>
              <a:buFont typeface="Arial"/>
              <a:buNone/>
              <a:defRPr sz="2400" b="1" i="0" u="none" strike="noStrike" cap="none">
                <a:solidFill>
                  <a:schemeClr val="dk1"/>
                </a:solidFill>
                <a:latin typeface="Century Gothic"/>
                <a:ea typeface="Century Gothic"/>
                <a:cs typeface="Century Gothic"/>
                <a:sym typeface="Century Gothic"/>
              </a:defRPr>
            </a:lvl1pPr>
            <a:lvl2pPr marL="914400" marR="0" lvl="1" indent="-228600" algn="l" rtl="0">
              <a:lnSpc>
                <a:spcPct val="95000"/>
              </a:lnSpc>
              <a:spcBef>
                <a:spcPts val="1066"/>
              </a:spcBef>
              <a:spcAft>
                <a:spcPts val="0"/>
              </a:spcAft>
              <a:buClr>
                <a:srgbClr val="08A5EF"/>
              </a:buClr>
              <a:buSzPts val="2000"/>
              <a:buFont typeface="Century Gothic"/>
              <a:buNone/>
              <a:defRPr sz="2700" b="1" i="0" u="none" strike="noStrike" cap="none">
                <a:solidFill>
                  <a:schemeClr val="dk1"/>
                </a:solidFill>
                <a:latin typeface="Century Gothic"/>
                <a:ea typeface="Century Gothic"/>
                <a:cs typeface="Century Gothic"/>
                <a:sym typeface="Century Gothic"/>
              </a:defRPr>
            </a:lvl2pPr>
            <a:lvl3pPr marL="1371600" marR="0" lvl="2" indent="-228600" algn="l" rtl="0">
              <a:lnSpc>
                <a:spcPct val="95000"/>
              </a:lnSpc>
              <a:spcBef>
                <a:spcPts val="1066"/>
              </a:spcBef>
              <a:spcAft>
                <a:spcPts val="0"/>
              </a:spcAft>
              <a:buClr>
                <a:srgbClr val="08A5EF"/>
              </a:buClr>
              <a:buSzPts val="1800"/>
              <a:buFont typeface="Century Gothic"/>
              <a:buNone/>
              <a:defRPr sz="2400" b="1" i="0" u="none" strike="noStrike" cap="none">
                <a:solidFill>
                  <a:schemeClr val="dk1"/>
                </a:solidFill>
                <a:latin typeface="Century Gothic"/>
                <a:ea typeface="Century Gothic"/>
                <a:cs typeface="Century Gothic"/>
                <a:sym typeface="Century Gothic"/>
              </a:defRPr>
            </a:lvl3pPr>
            <a:lvl4pPr marL="1828800" marR="0" lvl="3" indent="-228600" algn="l" rtl="0">
              <a:lnSpc>
                <a:spcPct val="95000"/>
              </a:lnSpc>
              <a:spcBef>
                <a:spcPts val="1066"/>
              </a:spcBef>
              <a:spcAft>
                <a:spcPts val="0"/>
              </a:spcAft>
              <a:buClr>
                <a:srgbClr val="08A5EF"/>
              </a:buClr>
              <a:buSzPts val="1800"/>
              <a:buFont typeface="Century Gothic"/>
              <a:buNone/>
              <a:defRPr sz="2100" b="1" i="0" u="none" strike="noStrike" cap="none">
                <a:solidFill>
                  <a:schemeClr val="dk1"/>
                </a:solidFill>
                <a:latin typeface="Century Gothic"/>
                <a:ea typeface="Century Gothic"/>
                <a:cs typeface="Century Gothic"/>
                <a:sym typeface="Century Gothic"/>
              </a:defRPr>
            </a:lvl4pPr>
            <a:lvl5pPr marL="2286000" marR="0" lvl="4" indent="-228600" algn="l" rtl="0">
              <a:lnSpc>
                <a:spcPct val="95000"/>
              </a:lnSpc>
              <a:spcBef>
                <a:spcPts val="1066"/>
              </a:spcBef>
              <a:spcAft>
                <a:spcPts val="0"/>
              </a:spcAft>
              <a:buClr>
                <a:srgbClr val="08A5EF"/>
              </a:buClr>
              <a:buSzPts val="1800"/>
              <a:buFont typeface="Century Gothic"/>
              <a:buNone/>
              <a:defRPr sz="2100" b="1"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6pPr>
            <a:lvl7pPr marL="3200400" marR="0" lvl="6"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7pPr>
            <a:lvl8pPr marL="3657600" marR="0" lvl="7"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8pPr>
            <a:lvl9pPr marL="4114800" marR="0" lvl="8"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9pPr>
          </a:lstStyle>
          <a:p>
            <a:endParaRPr/>
          </a:p>
        </p:txBody>
      </p:sp>
      <p:sp>
        <p:nvSpPr>
          <p:cNvPr id="65" name="Shape 65"/>
          <p:cNvSpPr txBox="1">
            <a:spLocks noGrp="1"/>
          </p:cNvSpPr>
          <p:nvPr>
            <p:ph type="body" idx="2"/>
          </p:nvPr>
        </p:nvSpPr>
        <p:spPr>
          <a:xfrm>
            <a:off x="1117309" y="2209800"/>
            <a:ext cx="4977104" cy="3962400"/>
          </a:xfrm>
          <a:prstGeom prst="rect">
            <a:avLst/>
          </a:prstGeom>
          <a:noFill/>
          <a:ln>
            <a:noFill/>
          </a:ln>
        </p:spPr>
        <p:txBody>
          <a:bodyPr wrap="square" lIns="91425" tIns="91425" rIns="91425" bIns="91425" anchor="t" anchorCtr="0"/>
          <a:lstStyle>
            <a:lvl1pPr marL="457200" marR="0" lvl="0" indent="-355600" algn="l" rtl="0">
              <a:lnSpc>
                <a:spcPct val="95000"/>
              </a:lnSpc>
              <a:spcBef>
                <a:spcPts val="1866"/>
              </a:spcBef>
              <a:spcAft>
                <a:spcPts val="0"/>
              </a:spcAft>
              <a:buClr>
                <a:srgbClr val="08A5EF"/>
              </a:buClr>
              <a:buSzPts val="2000"/>
              <a:buFont typeface="Arial"/>
              <a:buChar char="•"/>
              <a:defRPr sz="20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66" name="Shape 66"/>
          <p:cNvSpPr txBox="1">
            <a:spLocks noGrp="1"/>
          </p:cNvSpPr>
          <p:nvPr>
            <p:ph type="body" idx="3"/>
          </p:nvPr>
        </p:nvSpPr>
        <p:spPr>
          <a:xfrm>
            <a:off x="6301622" y="1608836"/>
            <a:ext cx="4973041" cy="512064"/>
          </a:xfrm>
          <a:prstGeom prst="rect">
            <a:avLst/>
          </a:prstGeom>
          <a:noFill/>
          <a:ln>
            <a:noFill/>
          </a:ln>
        </p:spPr>
        <p:txBody>
          <a:bodyPr wrap="square" lIns="91425" tIns="91425" rIns="91425" bIns="91425" anchor="b" anchorCtr="0"/>
          <a:lstStyle>
            <a:lvl1pPr marL="457200" marR="0" lvl="0" indent="-228600" algn="l" rtl="0">
              <a:lnSpc>
                <a:spcPct val="95000"/>
              </a:lnSpc>
              <a:spcBef>
                <a:spcPts val="0"/>
              </a:spcBef>
              <a:spcAft>
                <a:spcPts val="0"/>
              </a:spcAft>
              <a:buClr>
                <a:srgbClr val="08A5EF"/>
              </a:buClr>
              <a:buSzPts val="2400"/>
              <a:buFont typeface="Arial"/>
              <a:buNone/>
              <a:defRPr sz="2400" b="1" i="0" u="none" strike="noStrike" cap="none">
                <a:solidFill>
                  <a:schemeClr val="dk1"/>
                </a:solidFill>
                <a:latin typeface="Century Gothic"/>
                <a:ea typeface="Century Gothic"/>
                <a:cs typeface="Century Gothic"/>
                <a:sym typeface="Century Gothic"/>
              </a:defRPr>
            </a:lvl1pPr>
            <a:lvl2pPr marL="914400" marR="0" lvl="1" indent="-228600" algn="l" rtl="0">
              <a:lnSpc>
                <a:spcPct val="95000"/>
              </a:lnSpc>
              <a:spcBef>
                <a:spcPts val="1066"/>
              </a:spcBef>
              <a:spcAft>
                <a:spcPts val="0"/>
              </a:spcAft>
              <a:buClr>
                <a:srgbClr val="08A5EF"/>
              </a:buClr>
              <a:buSzPts val="2000"/>
              <a:buFont typeface="Century Gothic"/>
              <a:buNone/>
              <a:defRPr sz="2700" b="1" i="0" u="none" strike="noStrike" cap="none">
                <a:solidFill>
                  <a:schemeClr val="dk1"/>
                </a:solidFill>
                <a:latin typeface="Century Gothic"/>
                <a:ea typeface="Century Gothic"/>
                <a:cs typeface="Century Gothic"/>
                <a:sym typeface="Century Gothic"/>
              </a:defRPr>
            </a:lvl2pPr>
            <a:lvl3pPr marL="1371600" marR="0" lvl="2" indent="-228600" algn="l" rtl="0">
              <a:lnSpc>
                <a:spcPct val="95000"/>
              </a:lnSpc>
              <a:spcBef>
                <a:spcPts val="1066"/>
              </a:spcBef>
              <a:spcAft>
                <a:spcPts val="0"/>
              </a:spcAft>
              <a:buClr>
                <a:srgbClr val="08A5EF"/>
              </a:buClr>
              <a:buSzPts val="1800"/>
              <a:buFont typeface="Century Gothic"/>
              <a:buNone/>
              <a:defRPr sz="2400" b="1" i="0" u="none" strike="noStrike" cap="none">
                <a:solidFill>
                  <a:schemeClr val="dk1"/>
                </a:solidFill>
                <a:latin typeface="Century Gothic"/>
                <a:ea typeface="Century Gothic"/>
                <a:cs typeface="Century Gothic"/>
                <a:sym typeface="Century Gothic"/>
              </a:defRPr>
            </a:lvl3pPr>
            <a:lvl4pPr marL="1828800" marR="0" lvl="3" indent="-228600" algn="l" rtl="0">
              <a:lnSpc>
                <a:spcPct val="95000"/>
              </a:lnSpc>
              <a:spcBef>
                <a:spcPts val="1066"/>
              </a:spcBef>
              <a:spcAft>
                <a:spcPts val="0"/>
              </a:spcAft>
              <a:buClr>
                <a:srgbClr val="08A5EF"/>
              </a:buClr>
              <a:buSzPts val="1800"/>
              <a:buFont typeface="Century Gothic"/>
              <a:buNone/>
              <a:defRPr sz="2100" b="1" i="0" u="none" strike="noStrike" cap="none">
                <a:solidFill>
                  <a:schemeClr val="dk1"/>
                </a:solidFill>
                <a:latin typeface="Century Gothic"/>
                <a:ea typeface="Century Gothic"/>
                <a:cs typeface="Century Gothic"/>
                <a:sym typeface="Century Gothic"/>
              </a:defRPr>
            </a:lvl4pPr>
            <a:lvl5pPr marL="2286000" marR="0" lvl="4" indent="-228600" algn="l" rtl="0">
              <a:lnSpc>
                <a:spcPct val="95000"/>
              </a:lnSpc>
              <a:spcBef>
                <a:spcPts val="1066"/>
              </a:spcBef>
              <a:spcAft>
                <a:spcPts val="0"/>
              </a:spcAft>
              <a:buClr>
                <a:srgbClr val="08A5EF"/>
              </a:buClr>
              <a:buSzPts val="1800"/>
              <a:buFont typeface="Century Gothic"/>
              <a:buNone/>
              <a:defRPr sz="2100" b="1"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6pPr>
            <a:lvl7pPr marL="3200400" marR="0" lvl="6"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7pPr>
            <a:lvl8pPr marL="3657600" marR="0" lvl="7"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8pPr>
            <a:lvl9pPr marL="4114800" marR="0" lvl="8" indent="-228600" algn="l" rtl="0">
              <a:lnSpc>
                <a:spcPct val="95000"/>
              </a:lnSpc>
              <a:spcBef>
                <a:spcPts val="1066"/>
              </a:spcBef>
              <a:spcAft>
                <a:spcPts val="0"/>
              </a:spcAft>
              <a:buClr>
                <a:srgbClr val="08A5EF"/>
              </a:buClr>
              <a:buSzPts val="1620"/>
              <a:buFont typeface="Century Gothic"/>
              <a:buNone/>
              <a:defRPr sz="2100" b="1" i="0" u="none" strike="noStrike" cap="none">
                <a:solidFill>
                  <a:srgbClr val="222F28"/>
                </a:solidFill>
                <a:latin typeface="Century Gothic"/>
                <a:ea typeface="Century Gothic"/>
                <a:cs typeface="Century Gothic"/>
                <a:sym typeface="Century Gothic"/>
              </a:defRPr>
            </a:lvl9pPr>
          </a:lstStyle>
          <a:p>
            <a:endParaRPr/>
          </a:p>
        </p:txBody>
      </p:sp>
      <p:sp>
        <p:nvSpPr>
          <p:cNvPr id="67" name="Shape 67"/>
          <p:cNvSpPr txBox="1">
            <a:spLocks noGrp="1"/>
          </p:cNvSpPr>
          <p:nvPr>
            <p:ph type="body" idx="4"/>
          </p:nvPr>
        </p:nvSpPr>
        <p:spPr>
          <a:xfrm>
            <a:off x="6297559" y="2209800"/>
            <a:ext cx="4977104" cy="3962400"/>
          </a:xfrm>
          <a:prstGeom prst="rect">
            <a:avLst/>
          </a:prstGeom>
          <a:noFill/>
          <a:ln>
            <a:noFill/>
          </a:ln>
        </p:spPr>
        <p:txBody>
          <a:bodyPr wrap="square" lIns="91425" tIns="91425" rIns="91425" bIns="91425" anchor="t" anchorCtr="0"/>
          <a:lstStyle>
            <a:lvl1pPr marL="457200" marR="0" lvl="0" indent="-355600" algn="l" rtl="0">
              <a:lnSpc>
                <a:spcPct val="95000"/>
              </a:lnSpc>
              <a:spcBef>
                <a:spcPts val="1866"/>
              </a:spcBef>
              <a:spcAft>
                <a:spcPts val="0"/>
              </a:spcAft>
              <a:buClr>
                <a:srgbClr val="08A5EF"/>
              </a:buClr>
              <a:buSzPts val="2000"/>
              <a:buFont typeface="Arial"/>
              <a:buChar char="•"/>
              <a:defRPr sz="20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68" name="Shape 68"/>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69" name="Shape 69"/>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70" name="Shape 70"/>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p:nvPr/>
        </p:nvSpPr>
        <p:spPr>
          <a:xfrm>
            <a:off x="3961368" y="0"/>
            <a:ext cx="7922736" cy="6858000"/>
          </a:xfrm>
          <a:prstGeom prst="rect">
            <a:avLst/>
          </a:prstGeom>
          <a:gradFill>
            <a:gsLst>
              <a:gs pos="0">
                <a:srgbClr val="FFFFFF">
                  <a:alpha val="0"/>
                </a:srgbClr>
              </a:gs>
              <a:gs pos="100000">
                <a:srgbClr val="FFFFFF">
                  <a:alpha val="54901"/>
                </a:srgbClr>
              </a:gs>
            </a:gsLst>
            <a:lin ang="7800000" scaled="0"/>
          </a:gra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sp>
        <p:nvSpPr>
          <p:cNvPr id="73" name="Shape 73"/>
          <p:cNvSpPr txBox="1">
            <a:spLocks noGrp="1"/>
          </p:cNvSpPr>
          <p:nvPr>
            <p:ph type="title"/>
          </p:nvPr>
        </p:nvSpPr>
        <p:spPr>
          <a:xfrm>
            <a:off x="455612" y="1701800"/>
            <a:ext cx="3351927" cy="28448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2000" b="1"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4" name="Shape 74"/>
          <p:cNvSpPr txBox="1">
            <a:spLocks noGrp="1"/>
          </p:cNvSpPr>
          <p:nvPr>
            <p:ph type="body" idx="1"/>
          </p:nvPr>
        </p:nvSpPr>
        <p:spPr>
          <a:xfrm>
            <a:off x="4469236" y="482600"/>
            <a:ext cx="6805427" cy="5892800"/>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75" name="Shape 75"/>
          <p:cNvSpPr txBox="1">
            <a:spLocks noGrp="1"/>
          </p:cNvSpPr>
          <p:nvPr>
            <p:ph type="body" idx="2"/>
          </p:nvPr>
        </p:nvSpPr>
        <p:spPr>
          <a:xfrm>
            <a:off x="455612" y="4648200"/>
            <a:ext cx="3351927" cy="1727200"/>
          </a:xfrm>
          <a:prstGeom prst="rect">
            <a:avLst/>
          </a:prstGeom>
          <a:noFill/>
          <a:ln>
            <a:noFill/>
          </a:ln>
        </p:spPr>
        <p:txBody>
          <a:bodyPr wrap="square" lIns="91425" tIns="91425" rIns="91425" bIns="91425" anchor="t" anchorCtr="0"/>
          <a:lstStyle>
            <a:lvl1pPr marL="457200" marR="0" lvl="0" indent="-228600" algn="l" rtl="0">
              <a:lnSpc>
                <a:spcPct val="95000"/>
              </a:lnSpc>
              <a:spcBef>
                <a:spcPts val="1200"/>
              </a:spcBef>
              <a:spcAft>
                <a:spcPts val="0"/>
              </a:spcAft>
              <a:buClr>
                <a:srgbClr val="08A5EF"/>
              </a:buClr>
              <a:buSzPts val="2400"/>
              <a:buFont typeface="Arial"/>
              <a:buNone/>
              <a:defRPr sz="16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95000"/>
              </a:lnSpc>
              <a:spcBef>
                <a:spcPts val="1066"/>
              </a:spcBef>
              <a:spcAft>
                <a:spcPts val="0"/>
              </a:spcAft>
              <a:buClr>
                <a:srgbClr val="08A5EF"/>
              </a:buClr>
              <a:buSzPts val="2000"/>
              <a:buFont typeface="Century Gothic"/>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95000"/>
              </a:lnSpc>
              <a:spcBef>
                <a:spcPts val="1066"/>
              </a:spcBef>
              <a:spcAft>
                <a:spcPts val="0"/>
              </a:spcAft>
              <a:buClr>
                <a:srgbClr val="08A5EF"/>
              </a:buClr>
              <a:buSzPts val="1800"/>
              <a:buFont typeface="Century Gothic"/>
              <a:buNone/>
              <a:defRPr sz="13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95000"/>
              </a:lnSpc>
              <a:spcBef>
                <a:spcPts val="1066"/>
              </a:spcBef>
              <a:spcAft>
                <a:spcPts val="0"/>
              </a:spcAft>
              <a:buClr>
                <a:srgbClr val="08A5EF"/>
              </a:buClr>
              <a:buSzPts val="1800"/>
              <a:buFont typeface="Century Gothic"/>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95000"/>
              </a:lnSpc>
              <a:spcBef>
                <a:spcPts val="1066"/>
              </a:spcBef>
              <a:spcAft>
                <a:spcPts val="0"/>
              </a:spcAft>
              <a:buClr>
                <a:srgbClr val="08A5EF"/>
              </a:buClr>
              <a:buSzPts val="1800"/>
              <a:buFont typeface="Century Gothic"/>
              <a:buNone/>
              <a:defRPr sz="12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6pPr>
            <a:lvl7pPr marL="3200400" marR="0" lvl="6"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7pPr>
            <a:lvl8pPr marL="3657600" marR="0" lvl="7"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8pPr>
            <a:lvl9pPr marL="4114800" marR="0" lvl="8"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9pPr>
          </a:lstStyle>
          <a:p>
            <a:endParaRPr/>
          </a:p>
        </p:txBody>
      </p:sp>
      <p:sp>
        <p:nvSpPr>
          <p:cNvPr id="76" name="Shape 76"/>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77" name="Shape 77"/>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78" name="Shape 78"/>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9"/>
        <p:cNvGrpSpPr/>
        <p:nvPr/>
      </p:nvGrpSpPr>
      <p:grpSpPr>
        <a:xfrm>
          <a:off x="0" y="0"/>
          <a:ext cx="0" cy="0"/>
          <a:chOff x="0" y="0"/>
          <a:chExt cx="0" cy="0"/>
        </a:xfrm>
      </p:grpSpPr>
      <p:sp>
        <p:nvSpPr>
          <p:cNvPr id="80" name="Shape 80"/>
          <p:cNvSpPr/>
          <p:nvPr/>
        </p:nvSpPr>
        <p:spPr>
          <a:xfrm>
            <a:off x="2082258" y="0"/>
            <a:ext cx="8024310" cy="6858000"/>
          </a:xfrm>
          <a:prstGeom prst="rect">
            <a:avLst/>
          </a:prstGeom>
          <a:gradFill>
            <a:gsLst>
              <a:gs pos="0">
                <a:srgbClr val="FFFFFF">
                  <a:alpha val="0"/>
                </a:srgbClr>
              </a:gs>
              <a:gs pos="100000">
                <a:srgbClr val="FFFFFF">
                  <a:alpha val="54901"/>
                </a:srgbClr>
              </a:gs>
            </a:gsLst>
            <a:lin ang="7800000" scaled="0"/>
          </a:gra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sp>
        <p:nvSpPr>
          <p:cNvPr id="81" name="Shape 81"/>
          <p:cNvSpPr txBox="1">
            <a:spLocks noGrp="1"/>
          </p:cNvSpPr>
          <p:nvPr>
            <p:ph type="title"/>
          </p:nvPr>
        </p:nvSpPr>
        <p:spPr>
          <a:xfrm>
            <a:off x="2437765" y="4800600"/>
            <a:ext cx="7313295" cy="762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2000" b="1"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2" name="Shape 82"/>
          <p:cNvSpPr>
            <a:spLocks noGrp="1"/>
          </p:cNvSpPr>
          <p:nvPr>
            <p:ph type="pic" idx="2"/>
          </p:nvPr>
        </p:nvSpPr>
        <p:spPr>
          <a:xfrm>
            <a:off x="2437765" y="279401"/>
            <a:ext cx="7313295" cy="4448175"/>
          </a:xfrm>
          <a:prstGeom prst="rect">
            <a:avLst/>
          </a:prstGeom>
          <a:noFill/>
          <a:ln>
            <a:noFill/>
          </a:ln>
        </p:spPr>
        <p:txBody>
          <a:bodyPr wrap="square" lIns="91425" tIns="91425" rIns="91425" bIns="91425" anchor="t" anchorCtr="0"/>
          <a:lstStyle>
            <a:lvl1pPr marL="0" marR="0" lvl="0" indent="0" algn="l" rtl="0">
              <a:lnSpc>
                <a:spcPct val="95000"/>
              </a:lnSpc>
              <a:spcBef>
                <a:spcPts val="1866"/>
              </a:spcBef>
              <a:spcAft>
                <a:spcPts val="0"/>
              </a:spcAft>
              <a:buClr>
                <a:srgbClr val="08A5EF"/>
              </a:buClr>
              <a:buSzPts val="1400"/>
              <a:buFont typeface="Arial"/>
              <a:buNone/>
              <a:defRPr sz="2800" b="0" i="0" u="none" strike="noStrike" cap="none">
                <a:solidFill>
                  <a:schemeClr val="dk1"/>
                </a:solidFill>
                <a:latin typeface="Century Gothic"/>
                <a:ea typeface="Century Gothic"/>
                <a:cs typeface="Century Gothic"/>
                <a:sym typeface="Century Gothic"/>
              </a:defRPr>
            </a:lvl1pPr>
            <a:lvl2pPr marL="609493" marR="0" lvl="1" indent="-12592" algn="l" rtl="0">
              <a:lnSpc>
                <a:spcPct val="95000"/>
              </a:lnSpc>
              <a:spcBef>
                <a:spcPts val="1066"/>
              </a:spcBef>
              <a:spcAft>
                <a:spcPts val="0"/>
              </a:spcAft>
              <a:buClr>
                <a:srgbClr val="08A5EF"/>
              </a:buClr>
              <a:buSzPts val="1400"/>
              <a:buFont typeface="Century Gothic"/>
              <a:buNone/>
              <a:defRPr sz="3700" b="0" i="0" u="none" strike="noStrike" cap="none">
                <a:solidFill>
                  <a:schemeClr val="dk1"/>
                </a:solidFill>
                <a:latin typeface="Century Gothic"/>
                <a:ea typeface="Century Gothic"/>
                <a:cs typeface="Century Gothic"/>
                <a:sym typeface="Century Gothic"/>
              </a:defRPr>
            </a:lvl2pPr>
            <a:lvl3pPr marL="1218987" marR="0" lvl="2" indent="-12487" algn="l" rtl="0">
              <a:lnSpc>
                <a:spcPct val="95000"/>
              </a:lnSpc>
              <a:spcBef>
                <a:spcPts val="1066"/>
              </a:spcBef>
              <a:spcAft>
                <a:spcPts val="0"/>
              </a:spcAft>
              <a:buClr>
                <a:srgbClr val="08A5EF"/>
              </a:buClr>
              <a:buSzPts val="1400"/>
              <a:buFont typeface="Century Gothic"/>
              <a:buNone/>
              <a:defRPr sz="3200" b="0" i="0" u="none" strike="noStrike" cap="none">
                <a:solidFill>
                  <a:schemeClr val="dk1"/>
                </a:solidFill>
                <a:latin typeface="Century Gothic"/>
                <a:ea typeface="Century Gothic"/>
                <a:cs typeface="Century Gothic"/>
                <a:sym typeface="Century Gothic"/>
              </a:defRPr>
            </a:lvl3pPr>
            <a:lvl4pPr marL="1828480" marR="0" lvl="3" indent="-12380" algn="l" rtl="0">
              <a:lnSpc>
                <a:spcPct val="95000"/>
              </a:lnSpc>
              <a:spcBef>
                <a:spcPts val="1066"/>
              </a:spcBef>
              <a:spcAft>
                <a:spcPts val="0"/>
              </a:spcAft>
              <a:buClr>
                <a:srgbClr val="08A5EF"/>
              </a:buClr>
              <a:buSzPts val="1400"/>
              <a:buFont typeface="Century Gothic"/>
              <a:buNone/>
              <a:defRPr sz="2700" b="0" i="0" u="none" strike="noStrike" cap="none">
                <a:solidFill>
                  <a:schemeClr val="dk1"/>
                </a:solidFill>
                <a:latin typeface="Century Gothic"/>
                <a:ea typeface="Century Gothic"/>
                <a:cs typeface="Century Gothic"/>
                <a:sym typeface="Century Gothic"/>
              </a:defRPr>
            </a:lvl4pPr>
            <a:lvl5pPr marL="2437973" marR="0" lvl="4" indent="-12273" algn="l" rtl="0">
              <a:lnSpc>
                <a:spcPct val="95000"/>
              </a:lnSpc>
              <a:spcBef>
                <a:spcPts val="1066"/>
              </a:spcBef>
              <a:spcAft>
                <a:spcPts val="0"/>
              </a:spcAft>
              <a:buClr>
                <a:srgbClr val="08A5EF"/>
              </a:buClr>
              <a:buSzPts val="1400"/>
              <a:buFont typeface="Century Gothic"/>
              <a:buNone/>
              <a:defRPr sz="2700" b="0" i="0" u="none" strike="noStrike" cap="none">
                <a:solidFill>
                  <a:schemeClr val="dk1"/>
                </a:solidFill>
                <a:latin typeface="Century Gothic"/>
                <a:ea typeface="Century Gothic"/>
                <a:cs typeface="Century Gothic"/>
                <a:sym typeface="Century Gothic"/>
              </a:defRPr>
            </a:lvl5pPr>
            <a:lvl6pPr marL="3047467" marR="0" lvl="5" indent="-12167" algn="l" rtl="0">
              <a:lnSpc>
                <a:spcPct val="95000"/>
              </a:lnSpc>
              <a:spcBef>
                <a:spcPts val="1066"/>
              </a:spcBef>
              <a:spcAft>
                <a:spcPts val="0"/>
              </a:spcAft>
              <a:buClr>
                <a:srgbClr val="08A5EF"/>
              </a:buClr>
              <a:buSzPts val="1400"/>
              <a:buFont typeface="Century Gothic"/>
              <a:buNone/>
              <a:defRPr sz="2700" b="0" i="0" u="none" strike="noStrike" cap="none">
                <a:solidFill>
                  <a:srgbClr val="222F28"/>
                </a:solidFill>
                <a:latin typeface="Century Gothic"/>
                <a:ea typeface="Century Gothic"/>
                <a:cs typeface="Century Gothic"/>
                <a:sym typeface="Century Gothic"/>
              </a:defRPr>
            </a:lvl6pPr>
            <a:lvl7pPr marL="3656960" marR="0" lvl="6" indent="-12060" algn="l" rtl="0">
              <a:lnSpc>
                <a:spcPct val="95000"/>
              </a:lnSpc>
              <a:spcBef>
                <a:spcPts val="1066"/>
              </a:spcBef>
              <a:spcAft>
                <a:spcPts val="0"/>
              </a:spcAft>
              <a:buClr>
                <a:srgbClr val="08A5EF"/>
              </a:buClr>
              <a:buSzPts val="1400"/>
              <a:buFont typeface="Century Gothic"/>
              <a:buNone/>
              <a:defRPr sz="2700" b="0" i="0" u="none" strike="noStrike" cap="none">
                <a:solidFill>
                  <a:srgbClr val="222F28"/>
                </a:solidFill>
                <a:latin typeface="Century Gothic"/>
                <a:ea typeface="Century Gothic"/>
                <a:cs typeface="Century Gothic"/>
                <a:sym typeface="Century Gothic"/>
              </a:defRPr>
            </a:lvl7pPr>
            <a:lvl8pPr marL="4266453" marR="0" lvl="7" indent="-11953" algn="l" rtl="0">
              <a:lnSpc>
                <a:spcPct val="95000"/>
              </a:lnSpc>
              <a:spcBef>
                <a:spcPts val="1066"/>
              </a:spcBef>
              <a:spcAft>
                <a:spcPts val="0"/>
              </a:spcAft>
              <a:buClr>
                <a:srgbClr val="08A5EF"/>
              </a:buClr>
              <a:buSzPts val="1400"/>
              <a:buFont typeface="Century Gothic"/>
              <a:buNone/>
              <a:defRPr sz="2700" b="0" i="0" u="none" strike="noStrike" cap="none">
                <a:solidFill>
                  <a:srgbClr val="222F28"/>
                </a:solidFill>
                <a:latin typeface="Century Gothic"/>
                <a:ea typeface="Century Gothic"/>
                <a:cs typeface="Century Gothic"/>
                <a:sym typeface="Century Gothic"/>
              </a:defRPr>
            </a:lvl8pPr>
            <a:lvl9pPr marL="4875947" marR="0" lvl="8" indent="-11846" algn="l" rtl="0">
              <a:lnSpc>
                <a:spcPct val="95000"/>
              </a:lnSpc>
              <a:spcBef>
                <a:spcPts val="1066"/>
              </a:spcBef>
              <a:spcAft>
                <a:spcPts val="0"/>
              </a:spcAft>
              <a:buClr>
                <a:srgbClr val="08A5EF"/>
              </a:buClr>
              <a:buSzPts val="1400"/>
              <a:buFont typeface="Century Gothic"/>
              <a:buNone/>
              <a:defRPr sz="2700" b="0" i="0" u="none" strike="noStrike" cap="none">
                <a:solidFill>
                  <a:srgbClr val="222F28"/>
                </a:solidFill>
                <a:latin typeface="Century Gothic"/>
                <a:ea typeface="Century Gothic"/>
                <a:cs typeface="Century Gothic"/>
                <a:sym typeface="Century Gothic"/>
              </a:defRPr>
            </a:lvl9pPr>
          </a:lstStyle>
          <a:p>
            <a:endParaRPr/>
          </a:p>
        </p:txBody>
      </p:sp>
      <p:sp>
        <p:nvSpPr>
          <p:cNvPr id="83" name="Shape 83"/>
          <p:cNvSpPr txBox="1">
            <a:spLocks noGrp="1"/>
          </p:cNvSpPr>
          <p:nvPr>
            <p:ph type="body" idx="1"/>
          </p:nvPr>
        </p:nvSpPr>
        <p:spPr>
          <a:xfrm>
            <a:off x="2437765" y="5562600"/>
            <a:ext cx="7313295" cy="812800"/>
          </a:xfrm>
          <a:prstGeom prst="rect">
            <a:avLst/>
          </a:prstGeom>
          <a:noFill/>
          <a:ln>
            <a:noFill/>
          </a:ln>
        </p:spPr>
        <p:txBody>
          <a:bodyPr wrap="square" lIns="91425" tIns="91425" rIns="91425" bIns="91425" anchor="t" anchorCtr="0"/>
          <a:lstStyle>
            <a:lvl1pPr marL="457200" marR="0" lvl="0" indent="-228600" algn="l" rtl="0">
              <a:lnSpc>
                <a:spcPct val="95000"/>
              </a:lnSpc>
              <a:spcBef>
                <a:spcPts val="0"/>
              </a:spcBef>
              <a:spcAft>
                <a:spcPts val="0"/>
              </a:spcAft>
              <a:buClr>
                <a:srgbClr val="08A5EF"/>
              </a:buClr>
              <a:buSzPts val="2400"/>
              <a:buFont typeface="Arial"/>
              <a:buNone/>
              <a:defRPr sz="16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95000"/>
              </a:lnSpc>
              <a:spcBef>
                <a:spcPts val="1066"/>
              </a:spcBef>
              <a:spcAft>
                <a:spcPts val="0"/>
              </a:spcAft>
              <a:buClr>
                <a:srgbClr val="08A5EF"/>
              </a:buClr>
              <a:buSzPts val="2000"/>
              <a:buFont typeface="Century Gothic"/>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95000"/>
              </a:lnSpc>
              <a:spcBef>
                <a:spcPts val="1066"/>
              </a:spcBef>
              <a:spcAft>
                <a:spcPts val="0"/>
              </a:spcAft>
              <a:buClr>
                <a:srgbClr val="08A5EF"/>
              </a:buClr>
              <a:buSzPts val="1800"/>
              <a:buFont typeface="Century Gothic"/>
              <a:buNone/>
              <a:defRPr sz="13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95000"/>
              </a:lnSpc>
              <a:spcBef>
                <a:spcPts val="1066"/>
              </a:spcBef>
              <a:spcAft>
                <a:spcPts val="0"/>
              </a:spcAft>
              <a:buClr>
                <a:srgbClr val="08A5EF"/>
              </a:buClr>
              <a:buSzPts val="1800"/>
              <a:buFont typeface="Century Gothic"/>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95000"/>
              </a:lnSpc>
              <a:spcBef>
                <a:spcPts val="1066"/>
              </a:spcBef>
              <a:spcAft>
                <a:spcPts val="0"/>
              </a:spcAft>
              <a:buClr>
                <a:srgbClr val="08A5EF"/>
              </a:buClr>
              <a:buSzPts val="1800"/>
              <a:buFont typeface="Century Gothic"/>
              <a:buNone/>
              <a:defRPr sz="12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6pPr>
            <a:lvl7pPr marL="3200400" marR="0" lvl="6"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7pPr>
            <a:lvl8pPr marL="3657600" marR="0" lvl="7"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8pPr>
            <a:lvl9pPr marL="4114800" marR="0" lvl="8" indent="-228600" algn="l" rtl="0">
              <a:lnSpc>
                <a:spcPct val="95000"/>
              </a:lnSpc>
              <a:spcBef>
                <a:spcPts val="1066"/>
              </a:spcBef>
              <a:spcAft>
                <a:spcPts val="0"/>
              </a:spcAft>
              <a:buClr>
                <a:srgbClr val="08A5EF"/>
              </a:buClr>
              <a:buSzPts val="1620"/>
              <a:buFont typeface="Century Gothic"/>
              <a:buNone/>
              <a:defRPr sz="1200" b="0" i="0" u="none" strike="noStrike" cap="none">
                <a:solidFill>
                  <a:srgbClr val="222F28"/>
                </a:solidFill>
                <a:latin typeface="Century Gothic"/>
                <a:ea typeface="Century Gothic"/>
                <a:cs typeface="Century Gothic"/>
                <a:sym typeface="Century Gothic"/>
              </a:defRPr>
            </a:lvl9pPr>
          </a:lstStyle>
          <a:p>
            <a:endParaRPr/>
          </a:p>
        </p:txBody>
      </p:sp>
      <p:sp>
        <p:nvSpPr>
          <p:cNvPr id="84" name="Shape 84"/>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5" name="Shape 85"/>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86" name="Shape 86"/>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9"/>
        <p:cNvGrpSpPr/>
        <p:nvPr/>
      </p:nvGrpSpPr>
      <p:grpSpPr>
        <a:xfrm>
          <a:off x="0" y="0"/>
          <a:ext cx="0" cy="0"/>
          <a:chOff x="0" y="0"/>
          <a:chExt cx="0" cy="0"/>
        </a:xfrm>
      </p:grpSpPr>
      <p:grpSp>
        <p:nvGrpSpPr>
          <p:cNvPr id="10" name="Shape 10"/>
          <p:cNvGrpSpPr/>
          <p:nvPr/>
        </p:nvGrpSpPr>
        <p:grpSpPr>
          <a:xfrm>
            <a:off x="1620" y="0"/>
            <a:ext cx="12188952" cy="6858000"/>
            <a:chOff x="1620" y="0"/>
            <a:chExt cx="12188952" cy="6858000"/>
          </a:xfrm>
        </p:grpSpPr>
        <p:sp>
          <p:nvSpPr>
            <p:cNvPr id="11" name="Shape 11"/>
            <p:cNvSpPr/>
            <p:nvPr/>
          </p:nvSpPr>
          <p:spPr>
            <a:xfrm>
              <a:off x="1620" y="0"/>
              <a:ext cx="12188952" cy="6858000"/>
            </a:xfrm>
            <a:prstGeom prst="rect">
              <a:avLst/>
            </a:prstGeom>
            <a:gradFill>
              <a:gsLst>
                <a:gs pos="0">
                  <a:srgbClr val="4C661A"/>
                </a:gs>
                <a:gs pos="58000">
                  <a:srgbClr val="D5EAAE"/>
                </a:gs>
                <a:gs pos="100000">
                  <a:srgbClr val="4C661A"/>
                </a:gs>
              </a:gsLst>
              <a:lin ang="2700000" scaled="0"/>
            </a:gra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sp>
          <p:nvSpPr>
            <p:cNvPr id="12" name="Shape 12"/>
            <p:cNvSpPr/>
            <p:nvPr/>
          </p:nvSpPr>
          <p:spPr>
            <a:xfrm>
              <a:off x="304721" y="0"/>
              <a:ext cx="11579384" cy="6858000"/>
            </a:xfrm>
            <a:prstGeom prst="rect">
              <a:avLst/>
            </a:prstGeom>
            <a:solidFill>
              <a:srgbClr val="EAF5D6">
                <a:alpha val="49803"/>
              </a:srgbClr>
            </a:solidFill>
            <a:ln>
              <a:noFill/>
            </a:ln>
          </p:spPr>
          <p:txBody>
            <a:bodyPr wrap="square" lIns="121875" tIns="60925" rIns="121875" bIns="60925" anchor="ctr" anchorCtr="0">
              <a:noAutofit/>
            </a:bodyPr>
            <a:lstStyle/>
            <a:p>
              <a:pPr marL="0" marR="0" lvl="0" indent="0" algn="ctr" rtl="0">
                <a:spcBef>
                  <a:spcPts val="0"/>
                </a:spcBef>
                <a:spcAft>
                  <a:spcPts val="0"/>
                </a:spcAft>
                <a:buNone/>
              </a:pPr>
              <a:endParaRPr sz="2400" b="0" i="0" u="none" strike="noStrike" cap="none">
                <a:solidFill>
                  <a:schemeClr val="lt1"/>
                </a:solidFill>
                <a:latin typeface="Century Gothic"/>
                <a:ea typeface="Century Gothic"/>
                <a:cs typeface="Century Gothic"/>
                <a:sym typeface="Century Gothic"/>
              </a:endParaRPr>
            </a:p>
          </p:txBody>
        </p:sp>
      </p:grpSp>
      <p:sp>
        <p:nvSpPr>
          <p:cNvPr id="13" name="Shape 13"/>
          <p:cNvSpPr txBox="1">
            <a:spLocks noGrp="1"/>
          </p:cNvSpPr>
          <p:nvPr>
            <p:ph type="dt" idx="10"/>
          </p:nvPr>
        </p:nvSpPr>
        <p:spPr>
          <a:xfrm>
            <a:off x="1117309" y="6400801"/>
            <a:ext cx="2742486" cy="320675"/>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14" name="Shape 14"/>
          <p:cNvSpPr txBox="1">
            <a:spLocks noGrp="1"/>
          </p:cNvSpPr>
          <p:nvPr>
            <p:ph type="ftr" idx="11"/>
          </p:nvPr>
        </p:nvSpPr>
        <p:spPr>
          <a:xfrm>
            <a:off x="3907842" y="6400801"/>
            <a:ext cx="6216301" cy="320675"/>
          </a:xfrm>
          <a:prstGeom prst="rect">
            <a:avLst/>
          </a:prstGeom>
          <a:noFill/>
          <a:ln>
            <a:noFill/>
          </a:ln>
        </p:spPr>
        <p:txBody>
          <a:bodyPr wrap="square" lIns="91425" tIns="91425" rIns="91425" bIns="91425" anchor="b" anchorCtr="0"/>
          <a:lstStyle>
            <a:lvl1pPr marL="0" marR="0" lvl="0" indent="0" algn="ctr" rtl="0">
              <a:spcBef>
                <a:spcPts val="0"/>
              </a:spcBef>
              <a:spcAft>
                <a:spcPts val="0"/>
              </a:spcAft>
              <a:buSzPts val="1400"/>
              <a:buNone/>
              <a:defRPr sz="1200" b="0" i="0" u="none" strike="noStrike" cap="none">
                <a:solidFill>
                  <a:srgbClr val="222F28"/>
                </a:solidFill>
                <a:latin typeface="Century Gothic"/>
                <a:ea typeface="Century Gothic"/>
                <a:cs typeface="Century Gothic"/>
                <a:sym typeface="Century Gothic"/>
              </a:defRPr>
            </a:lvl1pPr>
            <a:lvl2pPr marL="609493" marR="0" lvl="1" indent="-12592"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2pPr>
            <a:lvl3pPr marL="1218987" marR="0" lvl="2" indent="-1248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3pPr>
            <a:lvl4pPr marL="1828480" marR="0" lvl="3" indent="-1238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4pPr>
            <a:lvl5pPr marL="2437973" marR="0" lvl="4" indent="-1227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5pPr>
            <a:lvl6pPr marL="3047467" marR="0" lvl="5" indent="-12167"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6pPr>
            <a:lvl7pPr marL="3656960" marR="0" lvl="6" indent="-12060"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7pPr>
            <a:lvl8pPr marL="4266453" marR="0" lvl="7" indent="-11953"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8pPr>
            <a:lvl9pPr marL="4875947" marR="0" lvl="8" indent="-11846" algn="l" rtl="0">
              <a:spcBef>
                <a:spcPts val="0"/>
              </a:spcBef>
              <a:spcAft>
                <a:spcPts val="0"/>
              </a:spcAft>
              <a:buSzPts val="1400"/>
              <a:buNone/>
              <a:defRPr sz="2400" b="0" i="0" u="none" strike="noStrike" cap="none">
                <a:solidFill>
                  <a:schemeClr val="dk1"/>
                </a:solidFill>
                <a:latin typeface="Century Gothic"/>
                <a:ea typeface="Century Gothic"/>
                <a:cs typeface="Century Gothic"/>
                <a:sym typeface="Century Gothic"/>
              </a:defRPr>
            </a:lvl9pPr>
          </a:lstStyle>
          <a:p>
            <a:endParaRPr/>
          </a:p>
        </p:txBody>
      </p:sp>
      <p:sp>
        <p:nvSpPr>
          <p:cNvPr id="15" name="Shape 15"/>
          <p:cNvSpPr txBox="1">
            <a:spLocks noGrp="1"/>
          </p:cNvSpPr>
          <p:nvPr>
            <p:ph type="sldNum" idx="12"/>
          </p:nvPr>
        </p:nvSpPr>
        <p:spPr>
          <a:xfrm>
            <a:off x="10167146" y="6400801"/>
            <a:ext cx="1107518" cy="320675"/>
          </a:xfrm>
          <a:prstGeom prst="rect">
            <a:avLst/>
          </a:prstGeom>
          <a:noFill/>
          <a:ln>
            <a:noFill/>
          </a:ln>
        </p:spPr>
        <p:txBody>
          <a:bodyPr wrap="square" lIns="121875" tIns="60925" rIns="121875" bIns="609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222F28"/>
                </a:solidFill>
                <a:latin typeface="Century Gothic"/>
                <a:ea typeface="Century Gothic"/>
                <a:cs typeface="Century Gothic"/>
                <a:sym typeface="Century Gothic"/>
              </a:rPr>
              <a:t>‹#›</a:t>
            </a:fld>
            <a:endParaRPr sz="1200" b="0" i="0" u="none" strike="noStrike" cap="none">
              <a:solidFill>
                <a:srgbClr val="222F28"/>
              </a:solidFill>
              <a:latin typeface="Century Gothic"/>
              <a:ea typeface="Century Gothic"/>
              <a:cs typeface="Century Gothic"/>
              <a:sym typeface="Century Gothic"/>
            </a:endParaRPr>
          </a:p>
        </p:txBody>
      </p:sp>
      <p:sp>
        <p:nvSpPr>
          <p:cNvPr id="16" name="Shape 16"/>
          <p:cNvSpPr txBox="1">
            <a:spLocks noGrp="1"/>
          </p:cNvSpPr>
          <p:nvPr>
            <p:ph type="body" idx="1"/>
          </p:nvPr>
        </p:nvSpPr>
        <p:spPr>
          <a:xfrm>
            <a:off x="1117309" y="1701800"/>
            <a:ext cx="10157354" cy="4470400"/>
          </a:xfrm>
          <a:prstGeom prst="rect">
            <a:avLst/>
          </a:prstGeom>
          <a:noFill/>
          <a:ln>
            <a:noFill/>
          </a:ln>
        </p:spPr>
        <p:txBody>
          <a:bodyPr wrap="square" lIns="91425" tIns="91425" rIns="91425" bIns="91425" anchor="t" anchorCtr="0"/>
          <a:lstStyle>
            <a:lvl1pPr marL="457200" marR="0" lvl="0" indent="-381000" algn="l" rtl="0">
              <a:lnSpc>
                <a:spcPct val="95000"/>
              </a:lnSpc>
              <a:spcBef>
                <a:spcPts val="1866"/>
              </a:spcBef>
              <a:spcAft>
                <a:spcPts val="0"/>
              </a:spcAft>
              <a:buClr>
                <a:srgbClr val="08A5EF"/>
              </a:buClr>
              <a:buSzPts val="24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55600" algn="l" rtl="0">
              <a:lnSpc>
                <a:spcPct val="95000"/>
              </a:lnSpc>
              <a:spcBef>
                <a:spcPts val="1066"/>
              </a:spcBef>
              <a:spcAft>
                <a:spcPts val="0"/>
              </a:spcAft>
              <a:buClr>
                <a:srgbClr val="08A5EF"/>
              </a:buClr>
              <a:buSzPts val="20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08A5EF"/>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08A5EF"/>
              </a:buClr>
              <a:buSzPts val="1620"/>
              <a:buFont typeface="Century Gothic"/>
              <a:buChar char="–"/>
              <a:defRPr sz="1800" b="0" i="0" u="none" strike="noStrike" cap="none">
                <a:solidFill>
                  <a:srgbClr val="222F28"/>
                </a:solidFill>
                <a:latin typeface="Century Gothic"/>
                <a:ea typeface="Century Gothic"/>
                <a:cs typeface="Century Gothic"/>
                <a:sym typeface="Century Gothic"/>
              </a:defRPr>
            </a:lvl9pPr>
          </a:lstStyle>
          <a:p>
            <a:endParaRPr/>
          </a:p>
        </p:txBody>
      </p:sp>
      <p:sp>
        <p:nvSpPr>
          <p:cNvPr id="17" name="Shape 17"/>
          <p:cNvSpPr txBox="1">
            <a:spLocks noGrp="1"/>
          </p:cNvSpPr>
          <p:nvPr>
            <p:ph type="title"/>
          </p:nvPr>
        </p:nvSpPr>
        <p:spPr>
          <a:xfrm>
            <a:off x="1117309" y="76200"/>
            <a:ext cx="10157354" cy="1397000"/>
          </a:xfrm>
          <a:prstGeom prst="rect">
            <a:avLst/>
          </a:prstGeom>
          <a:noFill/>
          <a:ln>
            <a:noFill/>
          </a:ln>
        </p:spPr>
        <p:txBody>
          <a:bodyPr wrap="square" lIns="91425" tIns="91425" rIns="91425" bIns="91425" anchor="b" anchorCtr="0"/>
          <a:lstStyle>
            <a:lvl1pPr marL="0" marR="0" lvl="0" indent="0" algn="l" rtl="0">
              <a:lnSpc>
                <a:spcPct val="85000"/>
              </a:lnSpc>
              <a:spcBef>
                <a:spcPts val="0"/>
              </a:spcBef>
              <a:spcAft>
                <a:spcPts val="0"/>
              </a:spcAft>
              <a:buClr>
                <a:srgbClr val="31521B"/>
              </a:buClr>
              <a:buSzPts val="1400"/>
              <a:buFont typeface="Century Gothic"/>
              <a:buNone/>
              <a:defRPr sz="4400" b="0" i="0" u="none" strike="noStrike" cap="none">
                <a:solidFill>
                  <a:srgbClr val="31521B"/>
                </a:solidFill>
                <a:latin typeface="Century Gothic"/>
                <a:ea typeface="Century Gothic"/>
                <a:cs typeface="Century Gothic"/>
                <a:sym typeface="Century Gothic"/>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subTitle" idx="1"/>
          </p:nvPr>
        </p:nvSpPr>
        <p:spPr>
          <a:xfrm>
            <a:off x="4879346" y="4927600"/>
            <a:ext cx="7008574" cy="1244600"/>
          </a:xfrm>
          <a:prstGeom prst="rect">
            <a:avLst/>
          </a:prstGeom>
          <a:noFill/>
          <a:ln>
            <a:noFill/>
          </a:ln>
        </p:spPr>
        <p:txBody>
          <a:bodyPr wrap="square" lIns="121875" tIns="60925" rIns="121875" bIns="60925" anchor="t" anchorCtr="0">
            <a:noAutofit/>
          </a:bodyPr>
          <a:lstStyle/>
          <a:p>
            <a:pPr marL="0" marR="0" lvl="0" indent="0" algn="l" rtl="0">
              <a:lnSpc>
                <a:spcPct val="95000"/>
              </a:lnSpc>
              <a:spcBef>
                <a:spcPts val="0"/>
              </a:spcBef>
              <a:spcAft>
                <a:spcPts val="0"/>
              </a:spcAft>
              <a:buClr>
                <a:srgbClr val="08A5EF"/>
              </a:buClr>
              <a:buFont typeface="Arial"/>
              <a:buNone/>
            </a:pPr>
            <a:r>
              <a:rPr lang="en-US" sz="2800" b="0" i="0" u="none" strike="noStrike" cap="none">
                <a:solidFill>
                  <a:srgbClr val="31521B"/>
                </a:solidFill>
                <a:latin typeface="Century Gothic"/>
                <a:ea typeface="Century Gothic"/>
                <a:cs typeface="Century Gothic"/>
                <a:sym typeface="Century Gothic"/>
              </a:rPr>
              <a:t>Course Selection Suggestions</a:t>
            </a:r>
            <a:endParaRPr sz="2800" b="0" i="0" u="none" strike="noStrike" cap="none">
              <a:solidFill>
                <a:srgbClr val="31521B"/>
              </a:solidFill>
              <a:latin typeface="Century Gothic"/>
              <a:ea typeface="Century Gothic"/>
              <a:cs typeface="Century Gothic"/>
              <a:sym typeface="Century Gothic"/>
            </a:endParaRPr>
          </a:p>
        </p:txBody>
      </p:sp>
      <p:sp>
        <p:nvSpPr>
          <p:cNvPr id="105" name="Shape 105"/>
          <p:cNvSpPr txBox="1">
            <a:spLocks noGrp="1"/>
          </p:cNvSpPr>
          <p:nvPr>
            <p:ph type="ctrTitle"/>
          </p:nvPr>
        </p:nvSpPr>
        <p:spPr>
          <a:xfrm>
            <a:off x="4879346" y="1498601"/>
            <a:ext cx="7008574" cy="3298825"/>
          </a:xfrm>
          <a:prstGeom prst="rect">
            <a:avLst/>
          </a:prstGeom>
          <a:noFill/>
          <a:ln>
            <a:noFill/>
          </a:ln>
        </p:spPr>
        <p:txBody>
          <a:bodyPr wrap="square" lIns="121875" tIns="60925" rIns="121875" bIns="60925" anchor="b" anchorCtr="0">
            <a:noAutofit/>
          </a:bodyPr>
          <a:lstStyle/>
          <a:p>
            <a:pPr marL="0" marR="0" lvl="0" indent="0" algn="l" rtl="0">
              <a:lnSpc>
                <a:spcPct val="90000"/>
              </a:lnSpc>
              <a:spcBef>
                <a:spcPts val="0"/>
              </a:spcBef>
              <a:spcAft>
                <a:spcPts val="0"/>
              </a:spcAft>
              <a:buClr>
                <a:schemeClr val="dk2"/>
              </a:buClr>
              <a:buFont typeface="Century Gothic"/>
              <a:buNone/>
            </a:pPr>
            <a:r>
              <a:rPr lang="en-US" sz="5400" b="0" i="0" u="none" strike="noStrike" cap="none">
                <a:solidFill>
                  <a:schemeClr val="dk2"/>
                </a:solidFill>
                <a:latin typeface="Century Gothic"/>
                <a:ea typeface="Century Gothic"/>
                <a:cs typeface="Century Gothic"/>
                <a:sym typeface="Century Gothic"/>
              </a:rPr>
              <a:t>South Meck Science</a:t>
            </a:r>
            <a:br>
              <a:rPr lang="en-US" sz="5400" b="0" i="0" u="none" strike="noStrike" cap="none">
                <a:solidFill>
                  <a:schemeClr val="dk2"/>
                </a:solidFill>
                <a:latin typeface="Century Gothic"/>
                <a:ea typeface="Century Gothic"/>
                <a:cs typeface="Century Gothic"/>
                <a:sym typeface="Century Gothic"/>
              </a:rPr>
            </a:br>
            <a:endParaRPr sz="5400" b="0" i="0" u="none" strike="noStrike" cap="none">
              <a:solidFill>
                <a:schemeClr val="dk2"/>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8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AP courses are the equivalent to freshman-college level courses.</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The type of work requires students to think practically about the world around them &amp; requires consistent application of information.</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Most universities give college credit for the courses we offer at South Meck if the student makes a score of 3-5 on the exam.</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College credit typically = 1-2 courses in college (i.e. 3-10 hours of credit) at no charge to the student.</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All students are required (per NCDPI) to take the AP accompanying AP exam.</a:t>
            </a:r>
            <a:endParaRPr sz="2400" b="0" i="0" u="none" strike="noStrike" cap="none">
              <a:solidFill>
                <a:schemeClr val="dk1"/>
              </a:solidFill>
              <a:latin typeface="Century Gothic"/>
              <a:ea typeface="Century Gothic"/>
              <a:cs typeface="Century Gothic"/>
              <a:sym typeface="Century Gothic"/>
            </a:endParaRPr>
          </a:p>
        </p:txBody>
      </p:sp>
      <p:sp>
        <p:nvSpPr>
          <p:cNvPr id="162" name="Shape 162"/>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Courses</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9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Pre-Requisites:  Biology I, a Physical Science (Chemistry or Physics), Math II</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Students should have at least a C average in Honors-Level sciences previously &amp; a B-average in Standard-Level sciences.</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This is the only science course that is offered on an A/B-Day (yearlong) schedule.</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This course fulfills the “Earth/Environmental Science” state requirement for graduation.</a:t>
            </a:r>
            <a:endParaRPr/>
          </a:p>
          <a:p>
            <a:pPr marL="0" marR="0" lvl="0" indent="0" algn="l" rtl="0">
              <a:lnSpc>
                <a:spcPct val="95000"/>
              </a:lnSpc>
              <a:spcBef>
                <a:spcPts val="1866"/>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See Ms. Shell (1309) for questions</a:t>
            </a:r>
            <a:endParaRPr/>
          </a:p>
          <a:p>
            <a:pPr marL="0" marR="0" lvl="0" indent="0" algn="l" rtl="0">
              <a:lnSpc>
                <a:spcPct val="95000"/>
              </a:lnSpc>
              <a:spcBef>
                <a:spcPts val="1866"/>
              </a:spcBef>
              <a:spcAft>
                <a:spcPts val="0"/>
              </a:spcAft>
              <a:buClr>
                <a:srgbClr val="08A5EF"/>
              </a:buClr>
              <a:buFont typeface="Arial"/>
              <a:buNone/>
            </a:pPr>
            <a:endParaRPr sz="2400" b="0" i="0" u="none" strike="noStrike" cap="none">
              <a:solidFill>
                <a:schemeClr val="dk1"/>
              </a:solidFill>
              <a:latin typeface="Century Gothic"/>
              <a:ea typeface="Century Gothic"/>
              <a:cs typeface="Century Gothic"/>
              <a:sym typeface="Century Gothic"/>
            </a:endParaRPr>
          </a:p>
        </p:txBody>
      </p:sp>
      <p:sp>
        <p:nvSpPr>
          <p:cNvPr id="168" name="Shape 168"/>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Environmental Science</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9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Pre-requisites:  Honors Chemistry I, Math III</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Best to take this class the year following Honors Chem (but can be taken a year later)</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Students who perform well in AP Chem came to the class with a strong understanding of Honors Chemistry </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Year-long, double-blocked course</a:t>
            </a:r>
            <a:endParaRPr/>
          </a:p>
          <a:p>
            <a:pPr marL="304747" marR="0" lvl="0" indent="-152347" algn="l" rtl="0">
              <a:lnSpc>
                <a:spcPct val="95000"/>
              </a:lnSpc>
              <a:spcBef>
                <a:spcPts val="1866"/>
              </a:spcBef>
              <a:spcAft>
                <a:spcPts val="0"/>
              </a:spcAft>
              <a:buClr>
                <a:srgbClr val="08A5EF"/>
              </a:buClr>
              <a:buSzPts val="2400"/>
              <a:buFont typeface="Arial"/>
              <a:buNone/>
            </a:pP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1866"/>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See Mr. Davis (1311) for questions</a:t>
            </a:r>
            <a:endParaRPr/>
          </a:p>
          <a:p>
            <a:pPr marL="304747" marR="0" lvl="0" indent="-152347" algn="l" rtl="0">
              <a:lnSpc>
                <a:spcPct val="95000"/>
              </a:lnSpc>
              <a:spcBef>
                <a:spcPts val="1866"/>
              </a:spcBef>
              <a:spcAft>
                <a:spcPts val="0"/>
              </a:spcAft>
              <a:buClr>
                <a:srgbClr val="08A5EF"/>
              </a:buClr>
              <a:buSzPts val="2400"/>
              <a:buFont typeface="Arial"/>
              <a:buNone/>
            </a:pPr>
            <a:endParaRPr sz="2400" b="0" i="0" u="none" strike="noStrike" cap="none">
              <a:solidFill>
                <a:schemeClr val="dk1"/>
              </a:solidFill>
              <a:latin typeface="Century Gothic"/>
              <a:ea typeface="Century Gothic"/>
              <a:cs typeface="Century Gothic"/>
              <a:sym typeface="Century Gothic"/>
            </a:endParaRPr>
          </a:p>
        </p:txBody>
      </p:sp>
      <p:sp>
        <p:nvSpPr>
          <p:cNvPr id="174" name="Shape 174"/>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Chemistry</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9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Pre-requisites: Honors Biology I</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Students who perform well in AP Bio came to the class with a strong understanding of Honors Biology </a:t>
            </a:r>
            <a:endParaRPr sz="2400" b="0" i="0" u="none" strike="noStrike" cap="none">
              <a:solidFill>
                <a:schemeClr val="dk1"/>
              </a:solidFill>
              <a:latin typeface="Century Gothic"/>
              <a:ea typeface="Century Gothic"/>
              <a:cs typeface="Century Gothic"/>
              <a:sym typeface="Century Gothic"/>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Year-long, double-blocked course</a:t>
            </a:r>
            <a:endParaRPr/>
          </a:p>
          <a:p>
            <a:pPr marL="304747" marR="0" lvl="0" indent="-152347" algn="l" rtl="0">
              <a:lnSpc>
                <a:spcPct val="95000"/>
              </a:lnSpc>
              <a:spcBef>
                <a:spcPts val="1866"/>
              </a:spcBef>
              <a:spcAft>
                <a:spcPts val="0"/>
              </a:spcAft>
              <a:buClr>
                <a:srgbClr val="08A5EF"/>
              </a:buClr>
              <a:buSzPts val="2400"/>
              <a:buFont typeface="Arial"/>
              <a:buNone/>
            </a:pP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1866"/>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See Mr. Davros (1307) for questions</a:t>
            </a:r>
            <a:endParaRPr sz="2400" b="0" i="0" u="none" strike="noStrike" cap="none">
              <a:solidFill>
                <a:schemeClr val="dk1"/>
              </a:solidFill>
              <a:latin typeface="Century Gothic"/>
              <a:ea typeface="Century Gothic"/>
              <a:cs typeface="Century Gothic"/>
              <a:sym typeface="Century Gothic"/>
            </a:endParaRPr>
          </a:p>
        </p:txBody>
      </p:sp>
      <p:sp>
        <p:nvSpPr>
          <p:cNvPr id="180" name="Shape 180"/>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Biology</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1117309" y="1054511"/>
            <a:ext cx="10157354" cy="2239447"/>
          </a:xfrm>
          <a:prstGeom prst="rect">
            <a:avLst/>
          </a:prstGeom>
          <a:noFill/>
          <a:ln>
            <a:noFill/>
          </a:ln>
        </p:spPr>
        <p:txBody>
          <a:bodyPr wrap="square" lIns="121875" tIns="60925" rIns="121875" bIns="60925" anchor="t" anchorCtr="0">
            <a:noAutofit/>
          </a:bodyPr>
          <a:lstStyle/>
          <a:p>
            <a:pPr marL="304747" marR="0" lvl="0" indent="-304747" algn="l" rtl="0">
              <a:lnSpc>
                <a:spcPct val="8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Pre-Requisites:  Concurrently enrolled in Pre-Calculus or above</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Students who traditionally do well in this course have done well in Honors Chemistry and math courses.</a:t>
            </a:r>
            <a:endParaRPr/>
          </a:p>
          <a:p>
            <a:pPr marL="304747" marR="0" lvl="0" indent="-304747" algn="l" rtl="0">
              <a:lnSpc>
                <a:spcPct val="8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AP Physics 1 is Year-long, double-blocked course. A second year of AP Physics may be taken upon completion of AP Physics 1.</a:t>
            </a:r>
            <a:endParaRPr/>
          </a:p>
        </p:txBody>
      </p:sp>
      <p:sp>
        <p:nvSpPr>
          <p:cNvPr id="186" name="Shape 186"/>
          <p:cNvSpPr txBox="1">
            <a:spLocks noGrp="1"/>
          </p:cNvSpPr>
          <p:nvPr>
            <p:ph type="title"/>
          </p:nvPr>
        </p:nvSpPr>
        <p:spPr>
          <a:xfrm>
            <a:off x="1117309" y="196850"/>
            <a:ext cx="10157354" cy="8636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Physics 1</a:t>
            </a:r>
            <a:endParaRPr sz="4400" b="0" i="0" u="none" strike="noStrike" cap="none">
              <a:solidFill>
                <a:srgbClr val="31521B"/>
              </a:solidFill>
              <a:latin typeface="Century Gothic"/>
              <a:ea typeface="Century Gothic"/>
              <a:cs typeface="Century Gothic"/>
              <a:sym typeface="Century Gothic"/>
            </a:endParaRPr>
          </a:p>
        </p:txBody>
      </p:sp>
      <p:sp>
        <p:nvSpPr>
          <p:cNvPr id="187" name="Shape 187"/>
          <p:cNvSpPr txBox="1"/>
          <p:nvPr/>
        </p:nvSpPr>
        <p:spPr>
          <a:xfrm>
            <a:off x="1117309" y="3293959"/>
            <a:ext cx="10157354" cy="8636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AP Physics 2</a:t>
            </a:r>
            <a:endParaRPr sz="4400" b="0" i="0" u="none" strike="noStrike" cap="none">
              <a:solidFill>
                <a:srgbClr val="31521B"/>
              </a:solidFill>
              <a:latin typeface="Century Gothic"/>
              <a:ea typeface="Century Gothic"/>
              <a:cs typeface="Century Gothic"/>
              <a:sym typeface="Century Gothic"/>
            </a:endParaRPr>
          </a:p>
        </p:txBody>
      </p:sp>
      <p:sp>
        <p:nvSpPr>
          <p:cNvPr id="188" name="Shape 188"/>
          <p:cNvSpPr txBox="1"/>
          <p:nvPr/>
        </p:nvSpPr>
        <p:spPr>
          <a:xfrm>
            <a:off x="1117309" y="4343400"/>
            <a:ext cx="10157354" cy="2209800"/>
          </a:xfrm>
          <a:prstGeom prst="rect">
            <a:avLst/>
          </a:prstGeom>
          <a:noFill/>
          <a:ln>
            <a:noFill/>
          </a:ln>
        </p:spPr>
        <p:txBody>
          <a:bodyPr wrap="square" lIns="121875" tIns="60925" rIns="121875" bIns="60925" anchor="t" anchorCtr="0">
            <a:noAutofit/>
          </a:bodyPr>
          <a:lstStyle/>
          <a:p>
            <a:pPr marL="342900" marR="0" lvl="0" indent="-342900" algn="l" rtl="0">
              <a:lnSpc>
                <a:spcPct val="85000"/>
              </a:lnSpc>
              <a:spcBef>
                <a:spcPts val="0"/>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Pre-Requisites:  completion of Pre-Calculus &amp; AP Physics I</a:t>
            </a:r>
            <a:endParaRPr/>
          </a:p>
          <a:p>
            <a:pPr marL="342900" marR="0" lvl="0" indent="-342900"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Life Science majors at many colleges will not need to take physics in college if they pass* both AP Physics 1 and 2 exams.</a:t>
            </a:r>
            <a:endParaRPr/>
          </a:p>
          <a:p>
            <a:pPr marL="769545" marR="0" lvl="1" indent="-350445" algn="l" rtl="0">
              <a:lnSpc>
                <a:spcPct val="85000"/>
              </a:lnSpc>
              <a:spcBef>
                <a:spcPts val="1066"/>
              </a:spcBef>
              <a:spcAft>
                <a:spcPts val="0"/>
              </a:spcAft>
              <a:buClr>
                <a:srgbClr val="08A5EF"/>
              </a:buClr>
              <a:buSzPts val="1850"/>
              <a:buFont typeface="Century Gothic"/>
              <a:buChar char="–"/>
            </a:pPr>
            <a:r>
              <a:rPr lang="en-US" sz="1850" b="0" i="0" u="none" strike="noStrike" cap="none">
                <a:solidFill>
                  <a:schemeClr val="dk1"/>
                </a:solidFill>
                <a:latin typeface="Century Gothic"/>
                <a:ea typeface="Century Gothic"/>
                <a:cs typeface="Century Gothic"/>
                <a:sym typeface="Century Gothic"/>
              </a:rPr>
              <a:t>*Passing Scores vary by college.</a:t>
            </a:r>
            <a:endParaRPr sz="1850" b="0" i="0" u="none" strike="noStrike" cap="none">
              <a:solidFill>
                <a:schemeClr val="dk1"/>
              </a:solidFill>
              <a:latin typeface="Century Gothic"/>
              <a:ea typeface="Century Gothic"/>
              <a:cs typeface="Century Gothic"/>
              <a:sym typeface="Century Gothic"/>
            </a:endParaRPr>
          </a:p>
          <a:p>
            <a:pPr marL="342900" marR="0" lvl="0" indent="-342900"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See Mr. Eronson in 1211 for questions.</a:t>
            </a:r>
            <a:endParaRP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a:stretch/>
        </p:blipFill>
        <p:spPr>
          <a:xfrm>
            <a:off x="3884612" y="575085"/>
            <a:ext cx="7804007" cy="6282915"/>
          </a:xfrm>
          <a:prstGeom prst="rect">
            <a:avLst/>
          </a:prstGeom>
          <a:noFill/>
          <a:ln>
            <a:noFill/>
          </a:ln>
        </p:spPr>
      </p:pic>
      <p:sp>
        <p:nvSpPr>
          <p:cNvPr id="111" name="Shape 111"/>
          <p:cNvSpPr txBox="1"/>
          <p:nvPr/>
        </p:nvSpPr>
        <p:spPr>
          <a:xfrm>
            <a:off x="684212" y="762000"/>
            <a:ext cx="2743200" cy="5004447"/>
          </a:xfrm>
          <a:prstGeom prst="rect">
            <a:avLst/>
          </a:prstGeom>
          <a:noFill/>
          <a:ln>
            <a:noFill/>
          </a:ln>
        </p:spPr>
        <p:txBody>
          <a:bodyPr wrap="square" lIns="91425" tIns="45700" rIns="91425" bIns="45700" anchor="t" anchorCtr="0">
            <a:noAutofit/>
          </a:bodyPr>
          <a:lstStyle/>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This is a simplified flow chart with the most common science track for most students.</a:t>
            </a:r>
            <a:endParaRPr/>
          </a:p>
          <a:p>
            <a:pPr marL="0" marR="0" lvl="0" indent="0" algn="l" rtl="0">
              <a:lnSpc>
                <a:spcPct val="95000"/>
              </a:lnSpc>
              <a:spcBef>
                <a:spcPts val="0"/>
              </a:spcBef>
              <a:spcAft>
                <a:spcPts val="0"/>
              </a:spcAft>
              <a:buNone/>
            </a:pP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You can do things differently, but should discuss options with your instructor.</a:t>
            </a:r>
            <a:endParaRPr sz="2400" b="0" i="0" u="none" strike="noStrike" cap="none">
              <a:solidFill>
                <a:schemeClr val="dk1"/>
              </a:solidFill>
              <a:latin typeface="Century Gothic"/>
              <a:ea typeface="Century Gothic"/>
              <a:cs typeface="Century Gothic"/>
              <a:sym typeface="Century Gothic"/>
            </a:endParaRPr>
          </a:p>
        </p:txBody>
      </p:sp>
      <p:sp>
        <p:nvSpPr>
          <p:cNvPr id="112" name="Shape 112"/>
          <p:cNvSpPr txBox="1"/>
          <p:nvPr/>
        </p:nvSpPr>
        <p:spPr>
          <a:xfrm>
            <a:off x="7085012" y="2059127"/>
            <a:ext cx="1620957" cy="443198"/>
          </a:xfrm>
          <a:prstGeom prst="rect">
            <a:avLst/>
          </a:prstGeom>
          <a:noFill/>
          <a:ln>
            <a:noFill/>
          </a:ln>
        </p:spPr>
        <p:txBody>
          <a:bodyPr wrap="square" lIns="91425" tIns="45700" rIns="91425" bIns="45700" anchor="t" anchorCtr="0">
            <a:noAutofit/>
          </a:bodyPr>
          <a:lstStyle/>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Freshman</a:t>
            </a:r>
            <a:endParaRPr sz="2400" b="0" i="0" u="none" strike="noStrike" cap="none">
              <a:solidFill>
                <a:schemeClr val="dk1"/>
              </a:solidFill>
              <a:latin typeface="Century Gothic"/>
              <a:ea typeface="Century Gothic"/>
              <a:cs typeface="Century Gothic"/>
              <a:sym typeface="Century Gothic"/>
            </a:endParaRPr>
          </a:p>
        </p:txBody>
      </p:sp>
      <p:sp>
        <p:nvSpPr>
          <p:cNvPr id="113" name="Shape 113"/>
          <p:cNvSpPr txBox="1"/>
          <p:nvPr/>
        </p:nvSpPr>
        <p:spPr>
          <a:xfrm>
            <a:off x="6933527" y="3301554"/>
            <a:ext cx="1923925" cy="443198"/>
          </a:xfrm>
          <a:prstGeom prst="rect">
            <a:avLst/>
          </a:prstGeom>
          <a:noFill/>
          <a:ln>
            <a:noFill/>
          </a:ln>
        </p:spPr>
        <p:txBody>
          <a:bodyPr wrap="square" lIns="91425" tIns="45700" rIns="91425" bIns="45700" anchor="t" anchorCtr="0">
            <a:noAutofit/>
          </a:bodyPr>
          <a:lstStyle/>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Sophomore</a:t>
            </a:r>
            <a:endParaRPr sz="2400" b="0" i="0" u="none" strike="noStrike" cap="none">
              <a:solidFill>
                <a:schemeClr val="dk1"/>
              </a:solidFill>
              <a:latin typeface="Century Gothic"/>
              <a:ea typeface="Century Gothic"/>
              <a:cs typeface="Century Gothic"/>
              <a:sym typeface="Century Gothic"/>
            </a:endParaRPr>
          </a:p>
        </p:txBody>
      </p:sp>
      <p:sp>
        <p:nvSpPr>
          <p:cNvPr id="114" name="Shape 114"/>
          <p:cNvSpPr txBox="1"/>
          <p:nvPr/>
        </p:nvSpPr>
        <p:spPr>
          <a:xfrm>
            <a:off x="7641254" y="5228794"/>
            <a:ext cx="1064715" cy="443198"/>
          </a:xfrm>
          <a:prstGeom prst="rect">
            <a:avLst/>
          </a:prstGeom>
          <a:noFill/>
          <a:ln>
            <a:noFill/>
          </a:ln>
        </p:spPr>
        <p:txBody>
          <a:bodyPr wrap="square" lIns="91425" tIns="45700" rIns="91425" bIns="45700" anchor="t" anchorCtr="0">
            <a:noAutofit/>
          </a:bodyPr>
          <a:lstStyle/>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Junior</a:t>
            </a:r>
            <a:endParaRPr sz="2400" b="0" i="0" u="none" strike="noStrike" cap="none">
              <a:solidFill>
                <a:schemeClr val="dk1"/>
              </a:solidFill>
              <a:latin typeface="Century Gothic"/>
              <a:ea typeface="Century Gothic"/>
              <a:cs typeface="Century Gothic"/>
              <a:sym typeface="Century Gothic"/>
            </a:endParaRPr>
          </a:p>
        </p:txBody>
      </p:sp>
      <p:sp>
        <p:nvSpPr>
          <p:cNvPr id="115" name="Shape 115"/>
          <p:cNvSpPr txBox="1"/>
          <p:nvPr/>
        </p:nvSpPr>
        <p:spPr>
          <a:xfrm>
            <a:off x="7895489" y="6008391"/>
            <a:ext cx="1082348" cy="443198"/>
          </a:xfrm>
          <a:prstGeom prst="rect">
            <a:avLst/>
          </a:prstGeom>
          <a:noFill/>
          <a:ln>
            <a:noFill/>
          </a:ln>
        </p:spPr>
        <p:txBody>
          <a:bodyPr wrap="square" lIns="91425" tIns="45700" rIns="91425" bIns="45700" anchor="t" anchorCtr="0">
            <a:noAutofit/>
          </a:bodyPr>
          <a:lstStyle/>
          <a:p>
            <a:pPr marL="0" marR="0" lvl="0" indent="0" algn="l" rtl="0">
              <a:lnSpc>
                <a:spcPct val="95000"/>
              </a:lnSpc>
              <a:spcBef>
                <a:spcPts val="0"/>
              </a:spcBef>
              <a:spcAft>
                <a:spcPts val="0"/>
              </a:spcAft>
              <a:buNone/>
            </a:pPr>
            <a:r>
              <a:rPr lang="en-US" sz="2400" b="0" i="0" u="none" strike="noStrike" cap="none">
                <a:solidFill>
                  <a:schemeClr val="dk1"/>
                </a:solidFill>
                <a:latin typeface="Century Gothic"/>
                <a:ea typeface="Century Gothic"/>
                <a:cs typeface="Century Gothic"/>
                <a:sym typeface="Century Gothic"/>
              </a:rPr>
              <a:t>Senior</a:t>
            </a:r>
            <a:endParaRPr sz="2400" b="0" i="0" u="none" strike="noStrike" cap="none">
              <a:solidFill>
                <a:schemeClr val="dk1"/>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531812" y="76200"/>
            <a:ext cx="11353800" cy="647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2000" b="0" i="0" u="none" strike="noStrike" cap="none">
                <a:solidFill>
                  <a:srgbClr val="31521B"/>
                </a:solidFill>
                <a:latin typeface="Century Gothic"/>
                <a:ea typeface="Century Gothic"/>
                <a:cs typeface="Century Gothic"/>
                <a:sym typeface="Century Gothic"/>
              </a:rPr>
              <a:t>Students are required to take Earth and Environmental (APES meets this requirement), Biology, and one Physical Science (either Physical Science, Chemistry, or Physics)</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Greenhouse Biology is followed by standard Biology and requires 2 semesters of classes.</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Standard and honors Chemistry are available. Choice in Chemistry class should be based off of math scores and teacher recommendation.</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AP science classes that are available include: AP Environmental Science, AP Chemistry, AP Physics I, AP Physics II, &amp; AP Biology</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*Students on this track may elect to take a variety of AP Sciences during their Junior &amp; Senior year.  They do not HAVE to take APES as a Junior if they would rather take another course (it is recommended that students taking AP Chem do so the year after they take Honors Chem). </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
            </a:r>
            <a:br>
              <a:rPr lang="en-US" sz="2000" b="0" i="0" u="none" strike="noStrike" cap="none">
                <a:solidFill>
                  <a:srgbClr val="31521B"/>
                </a:solidFill>
                <a:latin typeface="Century Gothic"/>
                <a:ea typeface="Century Gothic"/>
                <a:cs typeface="Century Gothic"/>
                <a:sym typeface="Century Gothic"/>
              </a:rPr>
            </a:br>
            <a:r>
              <a:rPr lang="en-US" sz="2000" b="0" i="0" u="none" strike="noStrike" cap="none">
                <a:solidFill>
                  <a:srgbClr val="31521B"/>
                </a:solidFill>
                <a:latin typeface="Century Gothic"/>
                <a:ea typeface="Century Gothic"/>
                <a:cs typeface="Century Gothic"/>
                <a:sym typeface="Century Gothic"/>
              </a:rPr>
              <a:t>*</a:t>
            </a:r>
            <a:r>
              <a:rPr lang="en-US" sz="2000" b="1" i="0" u="none" strike="noStrike" cap="none">
                <a:solidFill>
                  <a:srgbClr val="31521B"/>
                </a:solidFill>
                <a:latin typeface="Century Gothic"/>
                <a:ea typeface="Century Gothic"/>
                <a:cs typeface="Century Gothic"/>
                <a:sym typeface="Century Gothic"/>
              </a:rPr>
              <a:t>This flow chart is only a sample.</a:t>
            </a:r>
            <a:r>
              <a:rPr lang="en-US" sz="2000" b="0" i="0" u="none" strike="noStrike" cap="none">
                <a:solidFill>
                  <a:srgbClr val="31521B"/>
                </a:solidFill>
                <a:latin typeface="Century Gothic"/>
                <a:ea typeface="Century Gothic"/>
                <a:cs typeface="Century Gothic"/>
                <a:sym typeface="Century Gothic"/>
              </a:rPr>
              <a:t>  Many universities now require that students take physics. If your child is trying to decide whether or not to enroll in Physics, please check with potential university choices. Have your student talk to his/her teacher before choosing what to take each year.  We want your children to be successful &amp; will counsel them to take the right course for them as individuals.</a:t>
            </a:r>
            <a:br>
              <a:rPr lang="en-US" sz="2000" b="0" i="0" u="none" strike="noStrike" cap="none">
                <a:solidFill>
                  <a:srgbClr val="31521B"/>
                </a:solidFill>
                <a:latin typeface="Century Gothic"/>
                <a:ea typeface="Century Gothic"/>
                <a:cs typeface="Century Gothic"/>
                <a:sym typeface="Century Gothic"/>
              </a:rPr>
            </a:br>
            <a:endParaRPr sz="20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0" marR="0" lvl="0" indent="0" algn="l" rtl="0">
              <a:lnSpc>
                <a:spcPct val="95000"/>
              </a:lnSpc>
              <a:spcBef>
                <a:spcPts val="0"/>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At South Meck we will not deny students from taking the courses they want to take as long as they have the pre-requisites &amp; parental consent. </a:t>
            </a:r>
            <a:endParaRPr/>
          </a:p>
          <a:p>
            <a:pPr marL="0" marR="0" lvl="0" indent="0" algn="l" rtl="0">
              <a:lnSpc>
                <a:spcPct val="95000"/>
              </a:lnSpc>
              <a:spcBef>
                <a:spcPts val="1866"/>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We do not want to see any student fail a class because they took something too difficult, nor do we want to see any student not reach his/her potential because he/she took a class that was too easy.</a:t>
            </a:r>
            <a:endParaRPr/>
          </a:p>
          <a:p>
            <a:pPr marL="0" marR="0" lvl="0" indent="0" algn="ctr" rtl="0">
              <a:lnSpc>
                <a:spcPct val="95000"/>
              </a:lnSpc>
              <a:spcBef>
                <a:spcPts val="1866"/>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The following are suggestions based on many years of teaching experience.  PLEASE talk to your instructor if you are concerned about what to take next year.</a:t>
            </a:r>
            <a:endParaRPr sz="2400" b="0" i="0" u="none" strike="noStrike" cap="none">
              <a:solidFill>
                <a:schemeClr val="dk1"/>
              </a:solidFill>
              <a:latin typeface="Century Gothic"/>
              <a:ea typeface="Century Gothic"/>
              <a:cs typeface="Century Gothic"/>
              <a:sym typeface="Century Gothic"/>
            </a:endParaRPr>
          </a:p>
          <a:p>
            <a:pPr marL="0" marR="0" lvl="0" indent="0" algn="l" rtl="0">
              <a:lnSpc>
                <a:spcPct val="95000"/>
              </a:lnSpc>
              <a:spcBef>
                <a:spcPts val="1866"/>
              </a:spcBef>
              <a:spcAft>
                <a:spcPts val="0"/>
              </a:spcAft>
              <a:buClr>
                <a:srgbClr val="08A5EF"/>
              </a:buClr>
              <a:buFont typeface="Arial"/>
              <a:buNone/>
            </a:pPr>
            <a:endParaRPr sz="2400" b="0" i="0" u="none" strike="noStrike" cap="none">
              <a:solidFill>
                <a:schemeClr val="dk1"/>
              </a:solidFill>
              <a:latin typeface="Century Gothic"/>
              <a:ea typeface="Century Gothic"/>
              <a:cs typeface="Century Gothic"/>
              <a:sym typeface="Century Gothic"/>
            </a:endParaRPr>
          </a:p>
        </p:txBody>
      </p:sp>
      <p:sp>
        <p:nvSpPr>
          <p:cNvPr id="126" name="Shape 126"/>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Important Note:</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9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Honors – students should have a solid understanding of Science, but may be unsure if they are ready for the rigors of Honors Biology.</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One semester course</a:t>
            </a:r>
            <a:endParaRPr sz="2400" b="0" i="0" u="none" strike="noStrike" cap="none">
              <a:solidFill>
                <a:schemeClr val="dk1"/>
              </a:solidFill>
              <a:latin typeface="Century Gothic"/>
              <a:ea typeface="Century Gothic"/>
              <a:cs typeface="Century Gothic"/>
              <a:sym typeface="Century Gothic"/>
            </a:endParaRPr>
          </a:p>
        </p:txBody>
      </p:sp>
      <p:sp>
        <p:nvSpPr>
          <p:cNvPr id="132" name="Shape 132"/>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Honors vs Standard </a:t>
            </a:r>
            <a:br>
              <a:rPr lang="en-US" sz="4400" b="0" i="0" u="none" strike="noStrike" cap="none">
                <a:solidFill>
                  <a:srgbClr val="31521B"/>
                </a:solidFill>
                <a:latin typeface="Century Gothic"/>
                <a:ea typeface="Century Gothic"/>
                <a:cs typeface="Century Gothic"/>
                <a:sym typeface="Century Gothic"/>
              </a:rPr>
            </a:br>
            <a:r>
              <a:rPr lang="en-US" sz="4400" b="0" i="0" u="none" strike="noStrike" cap="none">
                <a:solidFill>
                  <a:srgbClr val="31521B"/>
                </a:solidFill>
                <a:latin typeface="Century Gothic"/>
                <a:ea typeface="Century Gothic"/>
                <a:cs typeface="Century Gothic"/>
                <a:sym typeface="Century Gothic"/>
              </a:rPr>
              <a:t>Earth /Environmental Science</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531812" y="1701800"/>
            <a:ext cx="10742851" cy="4470400"/>
          </a:xfrm>
          <a:prstGeom prst="rect">
            <a:avLst/>
          </a:prstGeom>
          <a:noFill/>
          <a:ln>
            <a:noFill/>
          </a:ln>
        </p:spPr>
        <p:txBody>
          <a:bodyPr wrap="square" lIns="121875" tIns="60925" rIns="121875" bIns="60925" anchor="t" anchorCtr="0">
            <a:noAutofit/>
          </a:bodyPr>
          <a:lstStyle/>
          <a:p>
            <a:pPr marL="0" marR="0" lvl="0" indent="0" algn="l" rtl="0">
              <a:lnSpc>
                <a:spcPct val="85000"/>
              </a:lnSpc>
              <a:spcBef>
                <a:spcPts val="0"/>
              </a:spcBef>
              <a:spcAft>
                <a:spcPts val="0"/>
              </a:spcAft>
              <a:buClr>
                <a:srgbClr val="08A5EF"/>
              </a:buClr>
              <a:buFont typeface="Arial"/>
              <a:buNone/>
            </a:pPr>
            <a:r>
              <a:rPr lang="en-US" sz="2220" b="0" i="0" u="none" strike="noStrike" cap="none">
                <a:solidFill>
                  <a:schemeClr val="dk1"/>
                </a:solidFill>
                <a:latin typeface="Century Gothic"/>
                <a:ea typeface="Century Gothic"/>
                <a:cs typeface="Century Gothic"/>
                <a:sym typeface="Century Gothic"/>
              </a:rPr>
              <a:t>Honors Biology:</a:t>
            </a:r>
            <a:endParaRPr/>
          </a:p>
          <a:p>
            <a:pPr marL="304747" marR="0" lvl="0" indent="-304747"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Students should have already taken Math I.</a:t>
            </a:r>
            <a:endParaRPr/>
          </a:p>
          <a:p>
            <a:pPr marL="304747" marR="0" lvl="0" indent="-304747"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Students should have made an A or B in their previous science class</a:t>
            </a:r>
            <a:endParaRPr/>
          </a:p>
          <a:p>
            <a:pPr marL="304747" marR="0" lvl="0" indent="-304747"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One semester course</a:t>
            </a:r>
            <a:endParaRPr/>
          </a:p>
          <a:p>
            <a:pPr marL="0" marR="0" lvl="0" indent="0" algn="l" rtl="0">
              <a:lnSpc>
                <a:spcPct val="85000"/>
              </a:lnSpc>
              <a:spcBef>
                <a:spcPts val="1866"/>
              </a:spcBef>
              <a:spcAft>
                <a:spcPts val="0"/>
              </a:spcAft>
              <a:buClr>
                <a:srgbClr val="08A5EF"/>
              </a:buClr>
              <a:buFont typeface="Arial"/>
              <a:buNone/>
            </a:pPr>
            <a:endParaRPr sz="2220" b="0" i="0" u="none" strike="noStrike" cap="none">
              <a:solidFill>
                <a:schemeClr val="dk1"/>
              </a:solidFill>
              <a:latin typeface="Century Gothic"/>
              <a:ea typeface="Century Gothic"/>
              <a:cs typeface="Century Gothic"/>
              <a:sym typeface="Century Gothic"/>
            </a:endParaRPr>
          </a:p>
          <a:p>
            <a:pPr marL="0" marR="0" lvl="0" indent="0" algn="l" rtl="0">
              <a:lnSpc>
                <a:spcPct val="85000"/>
              </a:lnSpc>
              <a:spcBef>
                <a:spcPts val="1866"/>
              </a:spcBef>
              <a:spcAft>
                <a:spcPts val="0"/>
              </a:spcAft>
              <a:buClr>
                <a:srgbClr val="08A5EF"/>
              </a:buClr>
              <a:buFont typeface="Arial"/>
              <a:buNone/>
            </a:pPr>
            <a:r>
              <a:rPr lang="en-US" sz="2220" b="0" i="0" u="none" strike="noStrike" cap="none">
                <a:solidFill>
                  <a:schemeClr val="dk1"/>
                </a:solidFill>
                <a:latin typeface="Century Gothic"/>
                <a:ea typeface="Century Gothic"/>
                <a:cs typeface="Century Gothic"/>
                <a:sym typeface="Century Gothic"/>
              </a:rPr>
              <a:t>Greenhouse Biology:</a:t>
            </a:r>
            <a:endParaRPr/>
          </a:p>
          <a:p>
            <a:pPr marL="304747" marR="0" lvl="0" indent="-304747"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1</a:t>
            </a:r>
            <a:r>
              <a:rPr lang="en-US" sz="2220" b="0" i="0" u="none" strike="noStrike" cap="none" baseline="30000">
                <a:solidFill>
                  <a:schemeClr val="dk1"/>
                </a:solidFill>
                <a:latin typeface="Century Gothic"/>
                <a:ea typeface="Century Gothic"/>
                <a:cs typeface="Century Gothic"/>
                <a:sym typeface="Century Gothic"/>
              </a:rPr>
              <a:t>st</a:t>
            </a:r>
            <a:r>
              <a:rPr lang="en-US" sz="2220" b="0" i="0" u="none" strike="noStrike" cap="none">
                <a:solidFill>
                  <a:schemeClr val="dk1"/>
                </a:solidFill>
                <a:latin typeface="Century Gothic"/>
                <a:ea typeface="Century Gothic"/>
                <a:cs typeface="Century Gothic"/>
                <a:sym typeface="Century Gothic"/>
              </a:rPr>
              <a:t> sem = GHB;  2</a:t>
            </a:r>
            <a:r>
              <a:rPr lang="en-US" sz="2220" b="0" i="0" u="none" strike="noStrike" cap="none" baseline="30000">
                <a:solidFill>
                  <a:schemeClr val="dk1"/>
                </a:solidFill>
                <a:latin typeface="Century Gothic"/>
                <a:ea typeface="Century Gothic"/>
                <a:cs typeface="Century Gothic"/>
                <a:sym typeface="Century Gothic"/>
              </a:rPr>
              <a:t>nd</a:t>
            </a:r>
            <a:r>
              <a:rPr lang="en-US" sz="2220" b="0" i="0" u="none" strike="noStrike" cap="none">
                <a:solidFill>
                  <a:schemeClr val="dk1"/>
                </a:solidFill>
                <a:latin typeface="Century Gothic"/>
                <a:ea typeface="Century Gothic"/>
                <a:cs typeface="Century Gothic"/>
                <a:sym typeface="Century Gothic"/>
              </a:rPr>
              <a:t> sem = Biology</a:t>
            </a:r>
            <a:endParaRPr/>
          </a:p>
          <a:p>
            <a:pPr marL="304747" marR="0" lvl="0" indent="-304747" algn="l" rtl="0">
              <a:lnSpc>
                <a:spcPct val="85000"/>
              </a:lnSpc>
              <a:spcBef>
                <a:spcPts val="1866"/>
              </a:spcBef>
              <a:spcAft>
                <a:spcPts val="0"/>
              </a:spcAft>
              <a:buClr>
                <a:srgbClr val="08A5EF"/>
              </a:buClr>
              <a:buSzPts val="2220"/>
              <a:buFont typeface="Arial"/>
              <a:buChar char="•"/>
            </a:pPr>
            <a:r>
              <a:rPr lang="en-US" sz="2220" b="0" i="0" u="none" strike="noStrike" cap="none">
                <a:solidFill>
                  <a:schemeClr val="dk1"/>
                </a:solidFill>
                <a:latin typeface="Century Gothic"/>
                <a:ea typeface="Century Gothic"/>
                <a:cs typeface="Century Gothic"/>
                <a:sym typeface="Century Gothic"/>
              </a:rPr>
              <a:t>For students who could use extra time and a slower pace than Honors Biology in order to complete this graduation requirement </a:t>
            </a:r>
            <a:endParaRPr sz="2220" b="0" i="0" u="none" strike="noStrike" cap="none">
              <a:solidFill>
                <a:schemeClr val="dk1"/>
              </a:solidFill>
              <a:latin typeface="Century Gothic"/>
              <a:ea typeface="Century Gothic"/>
              <a:cs typeface="Century Gothic"/>
              <a:sym typeface="Century Gothic"/>
            </a:endParaRPr>
          </a:p>
        </p:txBody>
      </p:sp>
      <p:sp>
        <p:nvSpPr>
          <p:cNvPr id="138" name="Shape 138"/>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Honors Biology vs </a:t>
            </a:r>
            <a:br>
              <a:rPr lang="en-US" sz="4400" b="0" i="0" u="none" strike="noStrike" cap="none">
                <a:solidFill>
                  <a:srgbClr val="31521B"/>
                </a:solidFill>
                <a:latin typeface="Century Gothic"/>
                <a:ea typeface="Century Gothic"/>
                <a:cs typeface="Century Gothic"/>
                <a:sym typeface="Century Gothic"/>
              </a:rPr>
            </a:br>
            <a:r>
              <a:rPr lang="en-US" sz="4400" b="0" i="0" u="none" strike="noStrike" cap="none">
                <a:solidFill>
                  <a:srgbClr val="31521B"/>
                </a:solidFill>
                <a:latin typeface="Century Gothic"/>
                <a:ea typeface="Century Gothic"/>
                <a:cs typeface="Century Gothic"/>
                <a:sym typeface="Century Gothic"/>
              </a:rPr>
              <a:t>Greenhouse Biology</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08012" y="1701800"/>
            <a:ext cx="10666651" cy="4470400"/>
          </a:xfrm>
          <a:prstGeom prst="rect">
            <a:avLst/>
          </a:prstGeom>
          <a:noFill/>
          <a:ln>
            <a:noFill/>
          </a:ln>
        </p:spPr>
        <p:txBody>
          <a:bodyPr wrap="square" lIns="121875" tIns="60925" rIns="121875" bIns="60925" anchor="t" anchorCtr="0">
            <a:noAutofit/>
          </a:bodyPr>
          <a:lstStyle/>
          <a:p>
            <a:pPr marL="0" marR="0" lvl="0" indent="0" algn="l" rtl="0">
              <a:lnSpc>
                <a:spcPct val="95000"/>
              </a:lnSpc>
              <a:spcBef>
                <a:spcPts val="0"/>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The major difference between whether or not to take Honors or Standard Chemistry is based on your math skills.</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Honors Chemistry requires students to use more math analytical skills.</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Students who perform well in Honors Chem typically have completed Math III or are taking Math III concurrently.  </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One semester course</a:t>
            </a:r>
            <a:endParaRPr sz="2400" b="0" i="0" u="none" strike="noStrike" cap="none">
              <a:solidFill>
                <a:schemeClr val="dk1"/>
              </a:solidFill>
              <a:latin typeface="Century Gothic"/>
              <a:ea typeface="Century Gothic"/>
              <a:cs typeface="Century Gothic"/>
              <a:sym typeface="Century Gothic"/>
            </a:endParaRPr>
          </a:p>
        </p:txBody>
      </p:sp>
      <p:sp>
        <p:nvSpPr>
          <p:cNvPr id="144" name="Shape 144"/>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Honors vs Standard Chemistry</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0" marR="0" lvl="0" indent="0" algn="l" rtl="0">
              <a:lnSpc>
                <a:spcPct val="95000"/>
              </a:lnSpc>
              <a:spcBef>
                <a:spcPts val="0"/>
              </a:spcBef>
              <a:spcAft>
                <a:spcPts val="0"/>
              </a:spcAft>
              <a:buClr>
                <a:srgbClr val="08A5EF"/>
              </a:buClr>
              <a:buFont typeface="Arial"/>
              <a:buNone/>
            </a:pPr>
            <a:r>
              <a:rPr lang="en-US" sz="2400" b="0" i="0" u="none" strike="noStrike" cap="none">
                <a:solidFill>
                  <a:schemeClr val="dk1"/>
                </a:solidFill>
                <a:latin typeface="Century Gothic"/>
                <a:ea typeface="Century Gothic"/>
                <a:cs typeface="Century Gothic"/>
                <a:sym typeface="Century Gothic"/>
              </a:rPr>
              <a:t>An alternative to Chemistry or Physics, Physical Science should only be taken by students who have not yet taken Math II.</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Physical Science is ½ Chemistry &amp; ½ Physics</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Physical Science cannot be taken after Physics or Chemistry</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One semester course</a:t>
            </a:r>
            <a:endParaRPr sz="2400" b="0" i="0" u="none" strike="noStrike" cap="none">
              <a:solidFill>
                <a:schemeClr val="dk1"/>
              </a:solidFill>
              <a:latin typeface="Century Gothic"/>
              <a:ea typeface="Century Gothic"/>
              <a:cs typeface="Century Gothic"/>
              <a:sym typeface="Century Gothic"/>
            </a:endParaRPr>
          </a:p>
        </p:txBody>
      </p:sp>
      <p:sp>
        <p:nvSpPr>
          <p:cNvPr id="150" name="Shape 150"/>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Physical Science </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1117309" y="1701800"/>
            <a:ext cx="10157354" cy="4470400"/>
          </a:xfrm>
          <a:prstGeom prst="rect">
            <a:avLst/>
          </a:prstGeom>
          <a:noFill/>
          <a:ln>
            <a:noFill/>
          </a:ln>
        </p:spPr>
        <p:txBody>
          <a:bodyPr wrap="square" lIns="121875" tIns="60925" rIns="121875" bIns="60925" anchor="t" anchorCtr="0">
            <a:noAutofit/>
          </a:bodyPr>
          <a:lstStyle/>
          <a:p>
            <a:pPr marL="304747" marR="0" lvl="0" indent="-304747" algn="l" rtl="0">
              <a:lnSpc>
                <a:spcPct val="95000"/>
              </a:lnSpc>
              <a:spcBef>
                <a:spcPts val="0"/>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Can be taken in the place of Chemistry or is best taken after Chemistry.</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Some universities require Physics as your 3</a:t>
            </a:r>
            <a:r>
              <a:rPr lang="en-US" sz="2400" b="0" i="0" u="none" strike="noStrike" cap="none" baseline="30000">
                <a:solidFill>
                  <a:schemeClr val="dk1"/>
                </a:solidFill>
                <a:latin typeface="Century Gothic"/>
                <a:ea typeface="Century Gothic"/>
                <a:cs typeface="Century Gothic"/>
                <a:sym typeface="Century Gothic"/>
              </a:rPr>
              <a:t>rd</a:t>
            </a:r>
            <a:r>
              <a:rPr lang="en-US" sz="2400" b="0" i="0" u="none" strike="noStrike" cap="none">
                <a:solidFill>
                  <a:schemeClr val="dk1"/>
                </a:solidFill>
                <a:latin typeface="Century Gothic"/>
                <a:ea typeface="Century Gothic"/>
                <a:cs typeface="Century Gothic"/>
                <a:sym typeface="Century Gothic"/>
              </a:rPr>
              <a:t> lab science (check with the universities you are interested in attending.)</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Honors Physics is best suited for students who have completed and who have done well in all maths leading up to Math III.</a:t>
            </a:r>
            <a:endParaRPr/>
          </a:p>
          <a:p>
            <a:pPr marL="304747" marR="0" lvl="0" indent="-304747" algn="l" rtl="0">
              <a:lnSpc>
                <a:spcPct val="95000"/>
              </a:lnSpc>
              <a:spcBef>
                <a:spcPts val="1866"/>
              </a:spcBef>
              <a:spcAft>
                <a:spcPts val="0"/>
              </a:spcAft>
              <a:buClr>
                <a:srgbClr val="08A5EF"/>
              </a:buClr>
              <a:buSzPts val="2400"/>
              <a:buFont typeface="Arial"/>
              <a:buChar char="•"/>
            </a:pPr>
            <a:r>
              <a:rPr lang="en-US" sz="2400" b="0" i="0" u="none" strike="noStrike" cap="none">
                <a:solidFill>
                  <a:schemeClr val="dk1"/>
                </a:solidFill>
                <a:latin typeface="Century Gothic"/>
                <a:ea typeface="Century Gothic"/>
                <a:cs typeface="Century Gothic"/>
                <a:sym typeface="Century Gothic"/>
              </a:rPr>
              <a:t>One semester course</a:t>
            </a:r>
            <a:endParaRPr/>
          </a:p>
          <a:p>
            <a:pPr marL="0" marR="0" lvl="0" indent="0" algn="l" rtl="0">
              <a:lnSpc>
                <a:spcPct val="95000"/>
              </a:lnSpc>
              <a:spcBef>
                <a:spcPts val="1866"/>
              </a:spcBef>
              <a:spcAft>
                <a:spcPts val="0"/>
              </a:spcAft>
              <a:buClr>
                <a:srgbClr val="08A5EF"/>
              </a:buClr>
              <a:buFont typeface="Arial"/>
              <a:buNone/>
            </a:pPr>
            <a:endParaRPr sz="2400" b="0" i="0" u="none" strike="noStrike" cap="none">
              <a:solidFill>
                <a:schemeClr val="dk1"/>
              </a:solidFill>
              <a:latin typeface="Century Gothic"/>
              <a:ea typeface="Century Gothic"/>
              <a:cs typeface="Century Gothic"/>
              <a:sym typeface="Century Gothic"/>
            </a:endParaRPr>
          </a:p>
        </p:txBody>
      </p:sp>
      <p:sp>
        <p:nvSpPr>
          <p:cNvPr id="156" name="Shape 156"/>
          <p:cNvSpPr txBox="1">
            <a:spLocks noGrp="1"/>
          </p:cNvSpPr>
          <p:nvPr>
            <p:ph type="title"/>
          </p:nvPr>
        </p:nvSpPr>
        <p:spPr>
          <a:xfrm>
            <a:off x="1117309" y="76200"/>
            <a:ext cx="10157354" cy="1397000"/>
          </a:xfrm>
          <a:prstGeom prst="rect">
            <a:avLst/>
          </a:prstGeom>
          <a:noFill/>
          <a:ln>
            <a:noFill/>
          </a:ln>
        </p:spPr>
        <p:txBody>
          <a:bodyPr wrap="square" lIns="121875" tIns="60925" rIns="121875" bIns="60925" anchor="b" anchorCtr="0">
            <a:noAutofit/>
          </a:bodyPr>
          <a:lstStyle/>
          <a:p>
            <a:pPr marL="0" marR="0" lvl="0" indent="0" algn="l" rtl="0">
              <a:lnSpc>
                <a:spcPct val="85000"/>
              </a:lnSpc>
              <a:spcBef>
                <a:spcPts val="0"/>
              </a:spcBef>
              <a:spcAft>
                <a:spcPts val="0"/>
              </a:spcAft>
              <a:buClr>
                <a:srgbClr val="31521B"/>
              </a:buClr>
              <a:buFont typeface="Century Gothic"/>
              <a:buNone/>
            </a:pPr>
            <a:r>
              <a:rPr lang="en-US" sz="4400" b="0" i="0" u="none" strike="noStrike" cap="none">
                <a:solidFill>
                  <a:srgbClr val="31521B"/>
                </a:solidFill>
                <a:latin typeface="Century Gothic"/>
                <a:ea typeface="Century Gothic"/>
                <a:cs typeface="Century Gothic"/>
                <a:sym typeface="Century Gothic"/>
              </a:rPr>
              <a:t>Honors vs Standard Physics</a:t>
            </a:r>
            <a:endParaRPr sz="4400" b="0" i="0" u="none" strike="noStrike" cap="none">
              <a:solidFill>
                <a:srgbClr val="31521B"/>
              </a:solidFill>
              <a:latin typeface="Century Gothic"/>
              <a:ea typeface="Century Gothic"/>
              <a:cs typeface="Century Gothic"/>
              <a:sym typeface="Century Gothic"/>
            </a:endParaRPr>
          </a:p>
        </p:txBody>
      </p:sp>
    </p:spTree>
  </p:cSld>
  <p:clrMapOvr>
    <a:masterClrMapping/>
  </p:clrMapOvr>
  <p:transition spd="med">
    <p:fade thruBlk="1"/>
  </p:transition>
</p:sld>
</file>

<file path=ppt/theme/theme1.xml><?xml version="1.0" encoding="utf-8"?>
<a:theme xmlns:a="http://schemas.openxmlformats.org/drawingml/2006/main" name="Welcome back to school presentation">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Custom</PresentationFormat>
  <Paragraphs>77</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Arial</vt:lpstr>
      <vt:lpstr>Welcome back to school presentation</vt:lpstr>
      <vt:lpstr>South Meck Science </vt:lpstr>
      <vt:lpstr>PowerPoint Presentation</vt:lpstr>
      <vt:lpstr>Students are required to take Earth and Environmental (APES meets this requirement), Biology, and one Physical Science (either Physical Science, Chemistry, or Physics)  Greenhouse Biology is followed by standard Biology and requires 2 semesters of classes. Standard and honors Chemistry are available. Choice in Chemistry class should be based off of math scores and teacher recommendation.  AP science classes that are available include: AP Environmental Science, AP Chemistry, AP Physics I, AP Physics II, &amp; AP Biology  *Students on this track may elect to take a variety of AP Sciences during their Junior &amp; Senior year.  They do not HAVE to take APES as a Junior if they would rather take another course (it is recommended that students taking AP Chem do so the year after they take Honors Chem).   *This flow chart is only a sample.  Many universities now require that students take physics. If your child is trying to decide whether or not to enroll in Physics, please check with potential university choices. Have your student talk to his/her teacher before choosing what to take each year.  We want your children to be successful &amp; will counsel them to take the right course for them as individuals. </vt:lpstr>
      <vt:lpstr>Important Note:</vt:lpstr>
      <vt:lpstr>Honors vs Standard  Earth /Environmental Science</vt:lpstr>
      <vt:lpstr>Honors Biology vs  Greenhouse Biology</vt:lpstr>
      <vt:lpstr>Honors vs Standard Chemistry</vt:lpstr>
      <vt:lpstr>Physical Science </vt:lpstr>
      <vt:lpstr>Honors vs Standard Physics</vt:lpstr>
      <vt:lpstr>AP Courses</vt:lpstr>
      <vt:lpstr>AP Environmental Science</vt:lpstr>
      <vt:lpstr>AP Chemistry</vt:lpstr>
      <vt:lpstr>AP Biology</vt:lpstr>
      <vt:lpstr>AP Physics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Meck Science </dc:title>
  <dc:creator>Mateola, Adefunmilayo</dc:creator>
  <cp:lastModifiedBy>Mateola, Adefunmilayo</cp:lastModifiedBy>
  <cp:revision>1</cp:revision>
  <dcterms:modified xsi:type="dcterms:W3CDTF">2018-01-12T18:32:26Z</dcterms:modified>
</cp:coreProperties>
</file>