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5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new report on the prevention of cancer came out indicating vitamin A as the most important component of a cancer-prevention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diet. If you grew sweet potatoes with enhanced levels of B-carotene, the precursor for vitamin A, you can sell your potatoes at an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increased profit. </a:t>
            </a: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4 potatoes.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protein diets are back in vogue. If you are growing sweet potatoes with increased protein content, </a:t>
            </a: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2 potatoes.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McDonalds has decided to sell sweet potato fries. As a mass food producer, they are only interested in getting as many fries per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potato as possible. If you bred for increased size, </a:t>
            </a: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3 potatoes.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Martha Stewart has come up with a new sweet potato dish to celebrate Memorial Day. Regular sweet potatoes only last until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March. If you grew sweet potatoes that were bred for a longer shelf life, </a:t>
            </a: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2 potatoes.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 &amp; Jerry’s started to make sweet potato ice cream. If you are growing sweet potatoes with enhanced sweetness, they will pay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double for your crop. </a:t>
            </a: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4 potatoes.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Blue sweet potatoes do not sell. Parents are concerned that the blue color is related to an outbreak of the vaccine-resistant measles.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are growing blue sweet potatoes, </a:t>
            </a: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lose 6 potatoes.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10</a:t>
            </a:fld>
            <a:endParaRPr lang="en-US" sz="1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protein diets are back in vogue. If you are growing sweet potatoes with increased protein content, </a:t>
            </a: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2 potatoes.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McDonalds has decided to sell sweet potato fries. As a mass food producer, they are only interested in getting as many fries per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potato as possible. If you bred for increased size, </a:t>
            </a: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3 potatoes.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Martha Stewart has come up with a new sweet potato dish to celebrate Memorial Day. Regular sweet potatoes only last until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March. If you grew sweet potatoes that were bred for a longer shelf life, </a:t>
            </a: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2 potatoes.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 &amp; Jerry’s started to make sweet potato ice cream. If you are growing sweet potatoes with enhanced sweetness, they will pay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double for your crop. </a:t>
            </a: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4 potatoes.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Blue sweet potatoes do not sell. Parents are concerned that the blue color is related to an outbreak of the vaccine-resistant measles.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are growing blue sweet potatoes, </a:t>
            </a: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lose 6 potatoes.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11</a:t>
            </a:fld>
            <a:endParaRPr lang="en-US" sz="1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McDonalds has decided to sell sweet potato fries. As a mass food producer, they are only interested in getting as many fries per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potato as possible. If you bred for increased size, </a:t>
            </a: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3 potatoes.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Martha Stewart has come up with a new sweet potato dish to celebrate Memorial Day. Regular sweet potatoes only last until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March. If you grew sweet potatoes that were bred for a longer shelf life, </a:t>
            </a: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2 potatoes.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 &amp; Jerry’s started to make sweet potato ice cream. If you are growing sweet potatoes with enhanced sweetness, they will pay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double for your crop. </a:t>
            </a: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4 potatoes.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Blue sweet potatoes do not sell. Parents are concerned that the blue color is related to an outbreak of the vaccine-resistant measles.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are growing blue sweet potatoes, </a:t>
            </a: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lose 6 potatoes.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12</a:t>
            </a:fld>
            <a:endParaRPr lang="en-US" sz="1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Martha Stewart has come up with a new sweet potato dish to celebrate Memorial Day. Regular sweet potatoes only last until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March. If you grew sweet potatoes that were bred for a longer shelf life, </a:t>
            </a: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2 potatoes.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 &amp; Jerry’s started to make sweet potato ice cream. If you are growing sweet potatoes with enhanced sweetness, they will pay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double for your crop. </a:t>
            </a: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4 potatoes.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Blue sweet potatoes do not sell. Parents are concerned that the blue color is related to an outbreak of the vaccine-resistant measles.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are growing blue sweet potatoes, </a:t>
            </a: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lose 6 potatoes.</a:t>
            </a:r>
          </a:p>
        </p:txBody>
      </p:sp>
      <p:sp>
        <p:nvSpPr>
          <p:cNvPr id="200" name="Shape 20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13</a:t>
            </a:fld>
            <a:endParaRPr lang="en-US" sz="1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Blue sweet potatoes do not sell. Parents are concerned that the blue color is related to an outbreak of the vaccine-resistant measles.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are growing blue sweet potatoes, </a:t>
            </a: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lose 6 potatoes.</a:t>
            </a:r>
          </a:p>
        </p:txBody>
      </p:sp>
      <p:sp>
        <p:nvSpPr>
          <p:cNvPr id="211" name="Shape 21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14</a:t>
            </a:fld>
            <a:endParaRPr lang="en-US" sz="1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Blue sweet potatoes do not sell. Parents are concerned that the blue color is related to an outbreak of the vaccine-resistant measles.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are growing blue sweet potatoes, </a:t>
            </a: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lose 6 potatoes.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15</a:t>
            </a:fld>
            <a:endParaRPr lang="en-US" sz="1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Shape 23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16</a:t>
            </a:fld>
            <a:endParaRPr lang="en-US" sz="1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 wording </a:t>
            </a:r>
          </a:p>
        </p:txBody>
      </p:sp>
      <p:sp>
        <p:nvSpPr>
          <p:cNvPr id="243" name="Shape 24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17</a:t>
            </a:fld>
            <a:endParaRPr lang="en-US" sz="1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6</a:t>
            </a:fld>
            <a:endParaRPr lang="en-US" sz="1200" b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Shape 14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7</a:t>
            </a:fld>
            <a:endParaRPr lang="en-US" sz="1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8</a:t>
            </a:fld>
            <a:endParaRPr lang="en-US" sz="1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Shape 15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fld>
            <a:endParaRPr lang="en-US" sz="1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4F8FB"/>
            </a:gs>
            <a:gs pos="74000">
              <a:srgbClr val="92D050"/>
            </a:gs>
            <a:gs pos="83000">
              <a:srgbClr val="92D050"/>
            </a:gs>
            <a:gs pos="100000">
              <a:srgbClr val="92D050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l="-20998" r="-20998"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ctrTitle"/>
          </p:nvPr>
        </p:nvSpPr>
        <p:spPr>
          <a:xfrm>
            <a:off x="685800" y="304800"/>
            <a:ext cx="7772400" cy="5961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Sweet Potato Farming 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subTitle" idx="1"/>
          </p:nvPr>
        </p:nvSpPr>
        <p:spPr>
          <a:xfrm>
            <a:off x="2781300" y="1143000"/>
            <a:ext cx="3581400" cy="609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“Luck of the Choice”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4495800" y="274638"/>
            <a:ext cx="41910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October 6</a:t>
            </a:r>
            <a:r>
              <a:rPr lang="en-US" sz="3959" b="1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395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br>
              <a:rPr lang="en-US" sz="395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9" b="1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Sales &amp; Storage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91440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Overseas sales of products with high levels of 	Vitamin C skyrockets. 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double your asking price 	if you grew sweet potatoes with enhanced levels of Vitamin C. 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lets you buy more seed for next year.                           	</a:t>
            </a: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( + ) 3 potatoes.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Shape 173" descr="http://onemansblog.com/wp-content/uploads/2008/03/stock-marke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46038"/>
            <a:ext cx="3114997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 txBox="1"/>
          <p:nvPr/>
        </p:nvSpPr>
        <p:spPr>
          <a:xfrm>
            <a:off x="1143000" y="274638"/>
            <a:ext cx="2209800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Vitamin C</a:t>
            </a:r>
          </a:p>
        </p:txBody>
      </p:sp>
      <p:pic>
        <p:nvPicPr>
          <p:cNvPr id="175" name="Shape 175" descr="http://i810.photobucket.com/albums/zz22/PinkSith/Misc/Stock%20Photos/12492444_s1_zps656e05a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24589" y="5410200"/>
            <a:ext cx="1228200" cy="13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 descr="http://i.huffpost.com/gen/1413466/thumbs/r-PUMPKIN-SEEDS-large570.jpg?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23187" y="5410200"/>
            <a:ext cx="2665955" cy="11131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3962400" y="274638"/>
            <a:ext cx="4724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October 30</a:t>
            </a:r>
            <a:r>
              <a:rPr lang="en-US" sz="3959" b="1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395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br>
              <a:rPr lang="en-US" sz="395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9" b="1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Sales &amp; Storage</a:t>
            </a:r>
          </a:p>
        </p:txBody>
      </p:sp>
      <p:pic>
        <p:nvPicPr>
          <p:cNvPr id="183" name="Shape 183" descr="http://cdn2.omidoo.com/sites/default/files/imagecache/full_width/images/bydate/20130410/shutterstock13366374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60459" y="3429000"/>
            <a:ext cx="2362200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new report on the prevention of cancer came 	out indicating </a:t>
            </a: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Vitamin A 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the most important 	component of a cancer-prevention diet.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grew sweet potatoes with enhanced levels 	of B-carotene, the precursor for </a:t>
            </a: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Vitamin A, 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you can sell your potatoes at an 			increased profit. </a:t>
            </a: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( + ) 4 potatoes.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Shape 185" descr="http://ny15.ridetovictory.org/images/content/pagebuilder/CRI_logo_RGB_with_taglin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77391"/>
            <a:ext cx="2976528" cy="1537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November 11</a:t>
            </a:r>
            <a:r>
              <a:rPr lang="en-US" sz="4400" b="1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4400" b="1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Sales &amp; Storage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91440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protein diets are back in Vogue. 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are growing sweet potatoes with 		increased protein content, </a:t>
            </a: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( + ) 2 potatoes.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 descr="http://cdni.condenast.co.uk/240x360/s_v/vogue-March-12_v_29jan13_b_240x36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53575" y="1015526"/>
            <a:ext cx="1242900" cy="186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 descr="http://healthyfamily.tv/wp-content/uploads/2015/03/high-protein-foods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19600" y="3961712"/>
            <a:ext cx="4444431" cy="2503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Shape 195" descr="http://f.tqn.com/y/homecooking/1/W/z/s/1/sweetpotatoes_getty2400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8782" y="3961712"/>
            <a:ext cx="3338261" cy="2503697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Shape 196"/>
          <p:cNvSpPr/>
          <p:nvPr/>
        </p:nvSpPr>
        <p:spPr>
          <a:xfrm>
            <a:off x="3566855" y="4718260"/>
            <a:ext cx="912934" cy="990600"/>
          </a:xfrm>
          <a:prstGeom prst="mathPlus">
            <a:avLst>
              <a:gd name="adj1" fmla="val 23520"/>
            </a:avLst>
          </a:prstGeom>
          <a:solidFill>
            <a:srgbClr val="00B0F0"/>
          </a:solidFill>
          <a:ln w="2540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4572000" y="274638"/>
            <a:ext cx="41148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November 28</a:t>
            </a:r>
            <a:r>
              <a:rPr lang="en-US" sz="3959" b="1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395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3959" b="1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Sales &amp; Storage</a:t>
            </a:r>
          </a:p>
        </p:txBody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0" y="1828800"/>
            <a:ext cx="91440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McDonalds has decided to sell sweet potato fries. 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a mass food producer, 	they are only interested 	in getting as many fries per potato as possible. 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bred for increased size, </a:t>
            </a: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( + ) 3 potatoes.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Shape 204" descr="https://lh3.ggpht.com/yemL6Ac58n_bwAue3QGnSthwVmhGEY-1Yfvosaw4HHbz9hhc5fcJ_Gv0eHisqxdiWg=w1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36512"/>
            <a:ext cx="1619250" cy="1619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 descr="http://www.theluxuryspot.com/wp-content/uploads/2012/05/sweet-potato-fries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51511" y="121326"/>
            <a:ext cx="1077300" cy="16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Shape 206" descr="http://aka.weightwatchers.com/images/1033/dynamic/GCMSImages/SweetPotato_main.jpg"/>
          <p:cNvPicPr preferRelativeResize="0"/>
          <p:nvPr/>
        </p:nvPicPr>
        <p:blipFill rotWithShape="1">
          <a:blip r:embed="rId5">
            <a:alphaModFix/>
          </a:blip>
          <a:srcRect t="17074" b="26981"/>
          <a:stretch/>
        </p:blipFill>
        <p:spPr>
          <a:xfrm>
            <a:off x="172394" y="5963696"/>
            <a:ext cx="1554600" cy="55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Shape 207" descr="http://aka.weightwatchers.com/images/1033/dynamic/GCMSImages/SweetPotato_main.jpg"/>
          <p:cNvPicPr preferRelativeResize="0"/>
          <p:nvPr/>
        </p:nvPicPr>
        <p:blipFill rotWithShape="1">
          <a:blip r:embed="rId6">
            <a:alphaModFix/>
          </a:blip>
          <a:srcRect t="17074" b="26981"/>
          <a:stretch/>
        </p:blipFill>
        <p:spPr>
          <a:xfrm>
            <a:off x="1949306" y="5451831"/>
            <a:ext cx="3442200" cy="123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4191000" y="274638"/>
            <a:ext cx="44958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December 25</a:t>
            </a:r>
            <a:r>
              <a:rPr lang="en-US" sz="3959" b="1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395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3959" b="1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Sales &amp; Storage</a:t>
            </a:r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91440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Martha Stewart has come up with a new                     	sweet potato dish to celebrate 				Memorial Day.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Regular sweet potatoes only last until March. 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grew sweet potatoes that were bred for 		a longer shelf life, </a:t>
            </a: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( + ) 2 potatoes.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Shape 215" descr="https://upload.wikimedia.org/wikipedia/commons/thumb/a/a2/Martha_Stewart_Living_Omnimedia_Logo.svg/2000px-Martha_Stewart_Living_Omnimedia_Logo.sv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274638"/>
            <a:ext cx="1350169" cy="1350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Shape 216" descr="http://oldtownwinchesterva.com/wp/wp-content/uploads/memorial-day-2014-facebook-timeline-cover-pictures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54900" y="2156499"/>
            <a:ext cx="1800300" cy="135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Shape 217" descr="http://canadianbasics.com/wp-content/uploads/2014/05/shelf.jpg"/>
          <p:cNvPicPr preferRelativeResize="0"/>
          <p:nvPr/>
        </p:nvPicPr>
        <p:blipFill rotWithShape="1">
          <a:blip r:embed="rId5">
            <a:alphaModFix/>
          </a:blip>
          <a:srcRect t="26182" b="27273"/>
          <a:stretch/>
        </p:blipFill>
        <p:spPr>
          <a:xfrm>
            <a:off x="1371600" y="5410200"/>
            <a:ext cx="2619375" cy="121920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Shape 218"/>
          <p:cNvSpPr/>
          <p:nvPr/>
        </p:nvSpPr>
        <p:spPr>
          <a:xfrm>
            <a:off x="723900" y="5410201"/>
            <a:ext cx="533400" cy="12192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4114800" y="274638"/>
            <a:ext cx="45720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January 10</a:t>
            </a:r>
            <a:r>
              <a:rPr lang="en-US" sz="3959" b="1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395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br>
              <a:rPr lang="en-US" sz="395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9" b="1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Sales &amp; Storage</a:t>
            </a:r>
          </a:p>
        </p:txBody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91440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 &amp; Jerry’s started to make sweet potato 		ice cream. 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are growing sweet potatoes with 					enhanced sweetness, 	they will 				pay double for your crop. 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( + ) 4 potatoes.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Shape 226" descr="http://www.addictedtosaving.com/wp-content/uploads/2013/04/free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274638"/>
            <a:ext cx="4111625" cy="1326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Shape 227" descr="http://3.bp.blogspot.com/-2HgXz4D02Wg/U1YEWVQK9MI/AAAAAAAAS6A/oaxW3u-uAfk/s1600/th_sweetPotatoCarton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93554" y="4324364"/>
            <a:ext cx="3693246" cy="2365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Shape 228" descr="http://images.wisegeek.com/sugar-cubes-in-spoons.jpg"/>
          <p:cNvPicPr preferRelativeResize="0"/>
          <p:nvPr/>
        </p:nvPicPr>
        <p:blipFill rotWithShape="1">
          <a:blip r:embed="rId5">
            <a:alphaModFix/>
          </a:blip>
          <a:srcRect t="12389" b="10835"/>
          <a:stretch/>
        </p:blipFill>
        <p:spPr>
          <a:xfrm>
            <a:off x="2600491" y="5622860"/>
            <a:ext cx="1639200" cy="65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Shape 229"/>
          <p:cNvSpPr/>
          <p:nvPr/>
        </p:nvSpPr>
        <p:spPr>
          <a:xfrm>
            <a:off x="2017706" y="5342341"/>
            <a:ext cx="533400" cy="12192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0" name="Shape 230" descr="https://www.unileverusa.com/Images/bennjerrys_tcm1269-408741_w210.png"/>
          <p:cNvPicPr preferRelativeResize="0"/>
          <p:nvPr/>
        </p:nvPicPr>
        <p:blipFill rotWithShape="1">
          <a:blip r:embed="rId6">
            <a:alphaModFix/>
          </a:blip>
          <a:srcRect l="11270" t="36588" r="12540" b="40556"/>
          <a:stretch/>
        </p:blipFill>
        <p:spPr>
          <a:xfrm>
            <a:off x="6078177" y="5050156"/>
            <a:ext cx="1524000" cy="457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4114800" y="274638"/>
            <a:ext cx="45720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January 31</a:t>
            </a:r>
            <a:r>
              <a:rPr lang="en-US" sz="3959" b="1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395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br>
              <a:rPr lang="en-US" sz="395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9" b="1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Sales &amp; Storage</a:t>
            </a:r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22412" y="1828800"/>
            <a:ext cx="91440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Blue sweet potatoes do not sell. 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Parents are concerned that the blue color is related 	to an outbreak of the vaccine-resistant measles.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If you are growing blue sweet potatoes, 						</a:t>
            </a: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lose ( - ) 6 potatoes.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Shape 238" descr="http://media-cdn.tripadvisor.com/media/photo-s/02/7f/9e/67/filename-hawaii-may-2012.jpg"/>
          <p:cNvPicPr preferRelativeResize="0"/>
          <p:nvPr/>
        </p:nvPicPr>
        <p:blipFill rotWithShape="1">
          <a:blip r:embed="rId3">
            <a:alphaModFix/>
          </a:blip>
          <a:srcRect l="20303" t="13086" r="8425" b="26819"/>
          <a:stretch/>
        </p:blipFill>
        <p:spPr>
          <a:xfrm>
            <a:off x="990600" y="365562"/>
            <a:ext cx="2133600" cy="1347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Shape 239" descr="http://media2.s-nbcnews.com/i/MSNBC/Components/Video/__NEW/_News%20Channel/nc_measlesquarantine_150218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72258" y="4551888"/>
            <a:ext cx="3793200" cy="21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l="-20998" r="-20998"/>
          </a:stretch>
        </a:blip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Sweet Potato Farming Wrap – Up </a:t>
            </a:r>
          </a:p>
        </p:txBody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466165" y="2133600"/>
            <a:ext cx="8229600" cy="45259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1) Who has the most potatoes left?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2) Did anyone lose their entire crop?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3) What are the positives and negatives of               	some of the insertions?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4) Why is choosing modifications such an 	important and challenging investment? 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5) Why do you think some farmers opt out of 	genetic modifications entirely?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Instructions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91440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arenR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Choose 3 genetic modifications for your potatoes 	that you think will help them to best survive.</a:t>
            </a:r>
          </a:p>
          <a:p>
            <a:pPr marL="514350" marR="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514350" marR="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arenR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Draw a picture to represent the modifications. </a:t>
            </a:r>
          </a:p>
          <a:p>
            <a:pPr marL="514350" marR="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AutoNum type="arabicParenR"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Quickly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cut out you 15 sweet potatoes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April 1</a:t>
            </a:r>
            <a:r>
              <a:rPr lang="en-US" sz="4400" b="1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4400" b="1" i="0" u="none" strike="noStrike" cap="none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</a:rPr>
              <a:t>Planting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is a late-season frost at the beginning of the April. If you did not choose the                anti-freeze gene, </a:t>
            </a: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lose 3 potatoes.</a:t>
            </a:r>
          </a:p>
        </p:txBody>
      </p:sp>
      <p:sp>
        <p:nvSpPr>
          <p:cNvPr id="103" name="Shape 103"/>
          <p:cNvSpPr/>
          <p:nvPr/>
        </p:nvSpPr>
        <p:spPr>
          <a:xfrm>
            <a:off x="0" y="3657600"/>
            <a:ext cx="6746306" cy="310854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neighboring lettuce farmer offered     to lease your fields to double his early summer lettuce crop. If you bought seed for potatoes for a shorter growing season, you are able to lease him your land                  and still plant your own sweet potato crop in late June. </a:t>
            </a: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( + ) 4 potatoes.</a:t>
            </a:r>
          </a:p>
        </p:txBody>
      </p:sp>
      <p:pic>
        <p:nvPicPr>
          <p:cNvPr id="104" name="Shape 104" descr="https://climate.ncsu.edu/secc_edu/images/FrostFreeze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464" y="375023"/>
            <a:ext cx="2291526" cy="1123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 descr="https://pbs.twimg.com/profile_images/324680458/wallpaper_winter_freeze_small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46306" y="274638"/>
            <a:ext cx="2233571" cy="1675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 descr="http://america.pink/images/4/2/4/2/3/9/en/2-antifreeze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52168" y="3992562"/>
            <a:ext cx="2267193" cy="22671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468923" y="283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 15</a:t>
            </a:r>
            <a:r>
              <a:rPr lang="en-US" sz="4400" b="1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4400" b="1" i="0" u="none" strike="noStrike" cap="non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Growth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0" y="1142999"/>
            <a:ext cx="9167446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It’s been a bad year for potato farmers. 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 farms have been overtaken by caterpillars that eat anything green in sight. 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didn’t choose the Bt-modified potatoes,    </a:t>
            </a: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lose ( - ) 4 potatoes.</a:t>
            </a:r>
          </a:p>
        </p:txBody>
      </p:sp>
      <p:pic>
        <p:nvPicPr>
          <p:cNvPr id="114" name="Shape 114" descr="http://www.backyardnature.net/pix/b-swal-c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8400" y="2834481"/>
            <a:ext cx="2316891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 descr="http://www.scq.ubc.ca/wp-content/GMcrop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67200" y="4463970"/>
            <a:ext cx="2971800" cy="2319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 descr="https://ferrebeekeeper.files.wordpress.com/2014/03/angry-farmer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10400" y="838919"/>
            <a:ext cx="1030065" cy="1459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hape 122" descr="http://yourbradfordradio.com/wesb/wp-content/uploads/sites/2/2015/11/wind-blowing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686282" y="321540"/>
            <a:ext cx="2285035" cy="1131093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1828800" y="274638"/>
            <a:ext cx="68580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June 8</a:t>
            </a:r>
            <a:r>
              <a:rPr lang="en-US" sz="4400" b="1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4400" b="1" i="0" u="none" strike="noStrike" cap="non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Growth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It’s been a very windy year, leading to greater amounts of weed seed dispersal.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Weeds are threatening to overtake your farm, 		and you need to spray Round-up 	to get the problem under control.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do not have Round-up ready sweet potatoes, 				</a:t>
            </a: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lose ( - ) 3 potatoes.</a:t>
            </a:r>
          </a:p>
        </p:txBody>
      </p:sp>
      <p:pic>
        <p:nvPicPr>
          <p:cNvPr id="125" name="Shape 125" descr="http://interactioninstitute.org/wp-content/uploads/2015/12/white-dandelion-seeds-puffs-blowing-blue-sky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52380" y="2205150"/>
            <a:ext cx="1294500" cy="103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 descr="http://theundercurrent.com/wp-content/uploads/2015/06/Roundup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46875" y="131238"/>
            <a:ext cx="1511700" cy="151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July 4</a:t>
            </a:r>
            <a:r>
              <a:rPr lang="en-US" sz="4400" b="1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44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Growth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0" y="1232971"/>
            <a:ext cx="91440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North Carolina is experiencing 						a severe drought. 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bought drought resistance sweet potatoes, </a:t>
            </a: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( + ) 5 potatoes.</a:t>
            </a:r>
          </a:p>
        </p:txBody>
      </p:sp>
      <p:pic>
        <p:nvPicPr>
          <p:cNvPr id="134" name="Shape 134" descr="http://climate.ncsu.edu/images/office/newsletters/2007Nov/nc_drought_small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6621" y="3622419"/>
            <a:ext cx="6350758" cy="3083339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/>
          <p:nvPr/>
        </p:nvSpPr>
        <p:spPr>
          <a:xfrm>
            <a:off x="1408344" y="3962400"/>
            <a:ext cx="1422779" cy="22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Shape 136" descr="http://www.weatherwizkids.com/wp-content/uploads/2015/02/drought1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0" y="1232971"/>
            <a:ext cx="1772222" cy="11062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July 30</a:t>
            </a:r>
            <a:r>
              <a:rPr lang="en-US" sz="4400" b="1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44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Growth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91440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farm has not been bothered by weeds,                  but your neighbor’s has been overrun with weeds.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neighbor sprayed Round-up and it affected non Round-up ready plants on your farm. 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do not have Round-up ready sweet potatoes, 	</a:t>
            </a: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lose ( - ) 1 potato.</a:t>
            </a:r>
          </a:p>
        </p:txBody>
      </p:sp>
      <p:pic>
        <p:nvPicPr>
          <p:cNvPr id="144" name="Shape 144" descr="http://www.gardeningknowhow.com/wp-content/uploads/2009/05/lawn-weed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6200" y="1151837"/>
            <a:ext cx="1345615" cy="89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 descr="http://theundercurrent.com/wp-content/uploads/2015/06/Roundup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39000" y="3733800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August 25</a:t>
            </a:r>
            <a:r>
              <a:rPr lang="en-US" sz="4400" b="1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44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Growth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91440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is a root-knot nematode 	infestation on your farm. 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did not grow sweet potatoes that were resistant to the parasite, 	</a:t>
            </a: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lose ( - ) 3 potatoes.</a:t>
            </a:r>
          </a:p>
        </p:txBody>
      </p:sp>
      <p:pic>
        <p:nvPicPr>
          <p:cNvPr id="153" name="Shape 153" descr="https://extension.umd.edu/sites/default/files/_images/programs/grow_it_eat_it/diseases/RootKnotNematodes/root_knot_carrots_l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3733800"/>
            <a:ext cx="3962400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 descr="https://upload.wikimedia.org/wikipedia/commons/e/e0/Nematode_nodules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5375" y="4711075"/>
            <a:ext cx="2857500" cy="171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 descr="https://upload.wikimedia.org/wikipedia/commons/5/50/Meloidogyne_incognita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000" y="257053"/>
            <a:ext cx="1215228" cy="13431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September 11</a:t>
            </a:r>
            <a:r>
              <a:rPr lang="en-US" sz="4400" b="1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44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Growth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91440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was no sweet potato virus disease this year in North Carolina. 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paid extra for SPVD-resistance potatoes,                   	it didn’t pay off. </a:t>
            </a: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Lose ( - ) 1 potato.</a:t>
            </a:r>
          </a:p>
        </p:txBody>
      </p:sp>
      <p:pic>
        <p:nvPicPr>
          <p:cNvPr id="163" name="Shape 163" descr="http://keys.lucidcentral.org/keys/sweetpotato/key/Sweetpotato%20Diagnotes/Media/Html/TheProblems/DiseasesViral/SPMMV/SPMMV%20in%20I-setosa.jpg"/>
          <p:cNvPicPr preferRelativeResize="0"/>
          <p:nvPr/>
        </p:nvPicPr>
        <p:blipFill rotWithShape="1">
          <a:blip r:embed="rId3">
            <a:alphaModFix/>
          </a:blip>
          <a:srcRect b="24233"/>
          <a:stretch/>
        </p:blipFill>
        <p:spPr>
          <a:xfrm>
            <a:off x="152400" y="3863181"/>
            <a:ext cx="5153025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/>
          <p:nvPr/>
        </p:nvSpPr>
        <p:spPr>
          <a:xfrm>
            <a:off x="158262" y="4111075"/>
            <a:ext cx="2576512" cy="2133600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2540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Shape 165" descr="https://encrypted-tbn0.gstatic.com/images?q=tbn:ANd9GcRo-US0OktK-fZ9MOuLnW6v9Ul-JqO8HSOetgfQPEj7ooIFQZSzA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22309" y="4327128"/>
            <a:ext cx="3028253" cy="1701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822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1159</Words>
  <Application>Microsoft Office PowerPoint</Application>
  <PresentationFormat>On-screen Show (4:3)</PresentationFormat>
  <Paragraphs>134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Comic Sans MS</vt:lpstr>
      <vt:lpstr>Times</vt:lpstr>
      <vt:lpstr>Office Theme</vt:lpstr>
      <vt:lpstr>Sweet Potato Farming </vt:lpstr>
      <vt:lpstr>Instructions</vt:lpstr>
      <vt:lpstr>April 1st: Planting</vt:lpstr>
      <vt:lpstr>May 15th: Growth</vt:lpstr>
      <vt:lpstr>June 8th: Growth</vt:lpstr>
      <vt:lpstr>July 4th: Growth</vt:lpstr>
      <vt:lpstr>July 30th: Growth</vt:lpstr>
      <vt:lpstr>August 25th: Growth</vt:lpstr>
      <vt:lpstr>September 11th: Growth</vt:lpstr>
      <vt:lpstr>October 6th:  Sales &amp; Storage</vt:lpstr>
      <vt:lpstr>October 30th:  Sales &amp; Storage</vt:lpstr>
      <vt:lpstr>November 11th: Sales &amp; Storage</vt:lpstr>
      <vt:lpstr>November 28th: Sales &amp; Storage</vt:lpstr>
      <vt:lpstr>December 25th: Sales &amp; Storage</vt:lpstr>
      <vt:lpstr>January 10th:  Sales &amp; Storage</vt:lpstr>
      <vt:lpstr>January 31st:  Sales &amp; Storage</vt:lpstr>
      <vt:lpstr>Sweet Potato Farming Wrap – Up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Sweet Potato Farming </dc:title>
  <dc:creator>Owner</dc:creator>
  <cp:lastModifiedBy>Yemi Mateola</cp:lastModifiedBy>
  <cp:revision>1</cp:revision>
  <dcterms:modified xsi:type="dcterms:W3CDTF">2017-10-22T23:03:24Z</dcterms:modified>
</cp:coreProperties>
</file>